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oppins Black"/>
      <p:bold r:id="rId17"/>
      <p:boldItalic r:id="rId18"/>
    </p:embeddedFont>
    <p:embeddedFont>
      <p:font typeface="Work Sans"/>
      <p:regular r:id="rId19"/>
      <p:bold r:id="rId20"/>
      <p:italic r:id="rId21"/>
      <p:boldItalic r:id="rId22"/>
    </p:embeddedFont>
    <p:embeddedFont>
      <p:font typeface="PT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bold.fntdata"/><Relationship Id="rId22" Type="http://schemas.openxmlformats.org/officeDocument/2006/relationships/font" Target="fonts/WorkSans-boldItalic.fntdata"/><Relationship Id="rId21" Type="http://schemas.openxmlformats.org/officeDocument/2006/relationships/font" Target="fonts/WorkSans-italic.fntdata"/><Relationship Id="rId24" Type="http://schemas.openxmlformats.org/officeDocument/2006/relationships/font" Target="fonts/PTSans-bold.fntdata"/><Relationship Id="rId23" Type="http://schemas.openxmlformats.org/officeDocument/2006/relationships/font" Target="fonts/PT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boldItalic.fntdata"/><Relationship Id="rId25" Type="http://schemas.openxmlformats.org/officeDocument/2006/relationships/font" Target="fonts/P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Black-bold.fntdata"/><Relationship Id="rId16" Type="http://schemas.openxmlformats.org/officeDocument/2006/relationships/slide" Target="slides/slide11.xml"/><Relationship Id="rId19" Type="http://schemas.openxmlformats.org/officeDocument/2006/relationships/font" Target="fonts/WorkSans-regular.fntdata"/><Relationship Id="rId18" Type="http://schemas.openxmlformats.org/officeDocument/2006/relationships/font" Target="fonts/PoppinsBlack-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4" name="Google Shape;24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g1241927d88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2" name="Google Shape;2692;g1241927d88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8" name="Google Shape;269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4" name="Google Shape;247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1" name="Google Shape;24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1241927d88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9" name="Google Shape;2499;g1241927d888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7" name="Google Shape;25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1241927d8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2" name="Google Shape;2602;g1241927d88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g1241927d88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7" name="Google Shape;2607;g1241927d88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g1241927d88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1" name="Google Shape;2681;g1241927d88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g1241927d88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6" name="Google Shape;2686;g1241927d88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78852" y="2346969"/>
            <a:ext cx="4752000" cy="15672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5200"/>
              <a:buNone/>
              <a:defRPr sz="57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793625" y="3873100"/>
            <a:ext cx="4552200" cy="4758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8727300" y="340510"/>
            <a:ext cx="202500" cy="4462470"/>
            <a:chOff x="214325" y="317672"/>
            <a:chExt cx="202500" cy="4462470"/>
          </a:xfrm>
        </p:grpSpPr>
        <p:sp>
          <p:nvSpPr>
            <p:cNvPr id="12" name="Google Shape;12;p2"/>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214325" y="2585715"/>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214325" y="153333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8" name="Shape 678"/>
        <p:cNvGrpSpPr/>
        <p:nvPr/>
      </p:nvGrpSpPr>
      <p:grpSpPr>
        <a:xfrm>
          <a:off x="0" y="0"/>
          <a:ext cx="0" cy="0"/>
          <a:chOff x="0" y="0"/>
          <a:chExt cx="0" cy="0"/>
        </a:xfrm>
      </p:grpSpPr>
      <p:sp>
        <p:nvSpPr>
          <p:cNvPr id="679" name="Google Shape;679;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680" name="Google Shape;680;p11"/>
          <p:cNvGrpSpPr/>
          <p:nvPr/>
        </p:nvGrpSpPr>
        <p:grpSpPr>
          <a:xfrm>
            <a:off x="-823370" y="4228604"/>
            <a:ext cx="1834255" cy="1834975"/>
            <a:chOff x="3684525" y="1008100"/>
            <a:chExt cx="3697350" cy="3698800"/>
          </a:xfrm>
        </p:grpSpPr>
        <p:sp>
          <p:nvSpPr>
            <p:cNvPr id="681" name="Google Shape;681;p11"/>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1"/>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1"/>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1"/>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1"/>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1"/>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1"/>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1"/>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1"/>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1"/>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1"/>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1"/>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1"/>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1"/>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1"/>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1"/>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1"/>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1"/>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1"/>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1"/>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1"/>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1"/>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1"/>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1"/>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1"/>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1"/>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1"/>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1"/>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1"/>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1"/>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1"/>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1"/>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1"/>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1"/>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1"/>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1"/>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1"/>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1"/>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1"/>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1"/>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1"/>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1"/>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1"/>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1"/>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1"/>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1"/>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1"/>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1"/>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1"/>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1"/>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1"/>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7" name="Google Shape;747;p11"/>
          <p:cNvGrpSpPr/>
          <p:nvPr/>
        </p:nvGrpSpPr>
        <p:grpSpPr>
          <a:xfrm>
            <a:off x="7908446" y="645488"/>
            <a:ext cx="599510" cy="352226"/>
            <a:chOff x="-1861775" y="1644025"/>
            <a:chExt cx="1612018" cy="947100"/>
          </a:xfrm>
        </p:grpSpPr>
        <p:sp>
          <p:nvSpPr>
            <p:cNvPr id="748" name="Google Shape;748;p11"/>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1"/>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1"/>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1"/>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1"/>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1"/>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1"/>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1"/>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1"/>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 name="Google Shape;758;p11"/>
          <p:cNvGrpSpPr/>
          <p:nvPr/>
        </p:nvGrpSpPr>
        <p:grpSpPr>
          <a:xfrm>
            <a:off x="371382" y="4742470"/>
            <a:ext cx="8401240" cy="202500"/>
            <a:chOff x="480920" y="4742470"/>
            <a:chExt cx="8401240" cy="202500"/>
          </a:xfrm>
        </p:grpSpPr>
        <p:grpSp>
          <p:nvGrpSpPr>
            <p:cNvPr id="759" name="Google Shape;759;p11"/>
            <p:cNvGrpSpPr/>
            <p:nvPr/>
          </p:nvGrpSpPr>
          <p:grpSpPr>
            <a:xfrm rot="-5400000">
              <a:off x="6549675" y="2612485"/>
              <a:ext cx="202500" cy="4462470"/>
              <a:chOff x="214325" y="317672"/>
              <a:chExt cx="202500" cy="4462470"/>
            </a:xfrm>
          </p:grpSpPr>
          <p:sp>
            <p:nvSpPr>
              <p:cNvPr id="760" name="Google Shape;760;p11"/>
              <p:cNvSpPr/>
              <p:nvPr/>
            </p:nvSpPr>
            <p:spPr>
              <a:xfrm>
                <a:off x="214325" y="2309827"/>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1"/>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1"/>
              <p:cNvSpPr/>
              <p:nvPr/>
            </p:nvSpPr>
            <p:spPr>
              <a:xfrm>
                <a:off x="214325" y="3525485"/>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1"/>
              <p:cNvSpPr/>
              <p:nvPr/>
            </p:nvSpPr>
            <p:spPr>
              <a:xfrm>
                <a:off x="214325" y="4054106"/>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1"/>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1"/>
              <p:cNvSpPr/>
              <p:nvPr/>
            </p:nvSpPr>
            <p:spPr>
              <a:xfrm>
                <a:off x="214325" y="317672"/>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1"/>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1"/>
              <p:cNvSpPr/>
              <p:nvPr/>
            </p:nvSpPr>
            <p:spPr>
              <a:xfrm>
                <a:off x="214325" y="153333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9" name="Google Shape;769;p11"/>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1"/>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1"/>
            <p:cNvSpPr/>
            <p:nvPr/>
          </p:nvSpPr>
          <p:spPr>
            <a:xfrm rot="-5400000">
              <a:off x="2143449"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1"/>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2">
    <p:spTree>
      <p:nvGrpSpPr>
        <p:cNvPr id="773" name="Shape 773"/>
        <p:cNvGrpSpPr/>
        <p:nvPr/>
      </p:nvGrpSpPr>
      <p:grpSpPr>
        <a:xfrm>
          <a:off x="0" y="0"/>
          <a:ext cx="0" cy="0"/>
          <a:chOff x="0" y="0"/>
          <a:chExt cx="0" cy="0"/>
        </a:xfrm>
      </p:grpSpPr>
      <p:sp>
        <p:nvSpPr>
          <p:cNvPr id="774" name="Google Shape;774;p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75" name="Google Shape;775;p12"/>
          <p:cNvSpPr txBox="1"/>
          <p:nvPr>
            <p:ph idx="2" type="title"/>
          </p:nvPr>
        </p:nvSpPr>
        <p:spPr>
          <a:xfrm>
            <a:off x="1101175" y="1910017"/>
            <a:ext cx="1986000" cy="43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500"/>
              <a:buNone/>
              <a:defRPr sz="2000">
                <a:solidFill>
                  <a:schemeClr val="dk2"/>
                </a:solidFill>
              </a:defRPr>
            </a:lvl1pPr>
            <a:lvl2pPr lvl="1" algn="ctr">
              <a:lnSpc>
                <a:spcPct val="100000"/>
              </a:lnSpc>
              <a:spcBef>
                <a:spcPts val="0"/>
              </a:spcBef>
              <a:spcAft>
                <a:spcPts val="0"/>
              </a:spcAft>
              <a:buClr>
                <a:schemeClr val="dk2"/>
              </a:buClr>
              <a:buSzPts val="2500"/>
              <a:buNone/>
              <a:defRPr sz="2500">
                <a:solidFill>
                  <a:schemeClr val="dk2"/>
                </a:solidFill>
              </a:defRPr>
            </a:lvl2pPr>
            <a:lvl3pPr lvl="2" algn="ctr">
              <a:lnSpc>
                <a:spcPct val="100000"/>
              </a:lnSpc>
              <a:spcBef>
                <a:spcPts val="0"/>
              </a:spcBef>
              <a:spcAft>
                <a:spcPts val="0"/>
              </a:spcAft>
              <a:buClr>
                <a:schemeClr val="dk2"/>
              </a:buClr>
              <a:buSzPts val="2500"/>
              <a:buNone/>
              <a:defRPr sz="2500">
                <a:solidFill>
                  <a:schemeClr val="dk2"/>
                </a:solidFill>
              </a:defRPr>
            </a:lvl3pPr>
            <a:lvl4pPr lvl="3" algn="ctr">
              <a:lnSpc>
                <a:spcPct val="100000"/>
              </a:lnSpc>
              <a:spcBef>
                <a:spcPts val="0"/>
              </a:spcBef>
              <a:spcAft>
                <a:spcPts val="0"/>
              </a:spcAft>
              <a:buClr>
                <a:schemeClr val="dk2"/>
              </a:buClr>
              <a:buSzPts val="2500"/>
              <a:buNone/>
              <a:defRPr sz="2500">
                <a:solidFill>
                  <a:schemeClr val="dk2"/>
                </a:solidFill>
              </a:defRPr>
            </a:lvl4pPr>
            <a:lvl5pPr lvl="4" algn="ctr">
              <a:lnSpc>
                <a:spcPct val="100000"/>
              </a:lnSpc>
              <a:spcBef>
                <a:spcPts val="0"/>
              </a:spcBef>
              <a:spcAft>
                <a:spcPts val="0"/>
              </a:spcAft>
              <a:buClr>
                <a:schemeClr val="dk2"/>
              </a:buClr>
              <a:buSzPts val="2500"/>
              <a:buNone/>
              <a:defRPr sz="2500">
                <a:solidFill>
                  <a:schemeClr val="dk2"/>
                </a:solidFill>
              </a:defRPr>
            </a:lvl5pPr>
            <a:lvl6pPr lvl="5" algn="ctr">
              <a:lnSpc>
                <a:spcPct val="100000"/>
              </a:lnSpc>
              <a:spcBef>
                <a:spcPts val="0"/>
              </a:spcBef>
              <a:spcAft>
                <a:spcPts val="0"/>
              </a:spcAft>
              <a:buClr>
                <a:schemeClr val="dk2"/>
              </a:buClr>
              <a:buSzPts val="2500"/>
              <a:buNone/>
              <a:defRPr sz="2500">
                <a:solidFill>
                  <a:schemeClr val="dk2"/>
                </a:solidFill>
              </a:defRPr>
            </a:lvl6pPr>
            <a:lvl7pPr lvl="6" algn="ctr">
              <a:lnSpc>
                <a:spcPct val="100000"/>
              </a:lnSpc>
              <a:spcBef>
                <a:spcPts val="0"/>
              </a:spcBef>
              <a:spcAft>
                <a:spcPts val="0"/>
              </a:spcAft>
              <a:buClr>
                <a:schemeClr val="dk2"/>
              </a:buClr>
              <a:buSzPts val="2500"/>
              <a:buNone/>
              <a:defRPr sz="2500">
                <a:solidFill>
                  <a:schemeClr val="dk2"/>
                </a:solidFill>
              </a:defRPr>
            </a:lvl7pPr>
            <a:lvl8pPr lvl="7" algn="ctr">
              <a:lnSpc>
                <a:spcPct val="100000"/>
              </a:lnSpc>
              <a:spcBef>
                <a:spcPts val="0"/>
              </a:spcBef>
              <a:spcAft>
                <a:spcPts val="0"/>
              </a:spcAft>
              <a:buClr>
                <a:schemeClr val="dk2"/>
              </a:buClr>
              <a:buSzPts val="2500"/>
              <a:buNone/>
              <a:defRPr sz="2500">
                <a:solidFill>
                  <a:schemeClr val="dk2"/>
                </a:solidFill>
              </a:defRPr>
            </a:lvl8pPr>
            <a:lvl9pPr lvl="8" algn="ctr">
              <a:lnSpc>
                <a:spcPct val="100000"/>
              </a:lnSpc>
              <a:spcBef>
                <a:spcPts val="0"/>
              </a:spcBef>
              <a:spcAft>
                <a:spcPts val="0"/>
              </a:spcAft>
              <a:buClr>
                <a:schemeClr val="dk2"/>
              </a:buClr>
              <a:buSzPts val="2500"/>
              <a:buNone/>
              <a:defRPr sz="2500">
                <a:solidFill>
                  <a:schemeClr val="dk2"/>
                </a:solidFill>
              </a:defRPr>
            </a:lvl9pPr>
          </a:lstStyle>
          <a:p/>
        </p:txBody>
      </p:sp>
      <p:sp>
        <p:nvSpPr>
          <p:cNvPr id="776" name="Google Shape;776;p12"/>
          <p:cNvSpPr txBox="1"/>
          <p:nvPr>
            <p:ph idx="1" type="subTitle"/>
          </p:nvPr>
        </p:nvSpPr>
        <p:spPr>
          <a:xfrm>
            <a:off x="1203275" y="2321950"/>
            <a:ext cx="178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77" name="Google Shape;777;p12"/>
          <p:cNvSpPr txBox="1"/>
          <p:nvPr>
            <p:ph idx="3" type="title"/>
          </p:nvPr>
        </p:nvSpPr>
        <p:spPr>
          <a:xfrm>
            <a:off x="3578947" y="1910017"/>
            <a:ext cx="1986000" cy="43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500"/>
              <a:buNone/>
              <a:defRPr sz="2000">
                <a:solidFill>
                  <a:schemeClr val="dk2"/>
                </a:solidFill>
              </a:defRPr>
            </a:lvl1pPr>
            <a:lvl2pPr lvl="1" algn="ctr">
              <a:lnSpc>
                <a:spcPct val="100000"/>
              </a:lnSpc>
              <a:spcBef>
                <a:spcPts val="0"/>
              </a:spcBef>
              <a:spcAft>
                <a:spcPts val="0"/>
              </a:spcAft>
              <a:buClr>
                <a:schemeClr val="dk2"/>
              </a:buClr>
              <a:buSzPts val="2500"/>
              <a:buNone/>
              <a:defRPr sz="2500">
                <a:solidFill>
                  <a:schemeClr val="dk2"/>
                </a:solidFill>
              </a:defRPr>
            </a:lvl2pPr>
            <a:lvl3pPr lvl="2" algn="ctr">
              <a:lnSpc>
                <a:spcPct val="100000"/>
              </a:lnSpc>
              <a:spcBef>
                <a:spcPts val="0"/>
              </a:spcBef>
              <a:spcAft>
                <a:spcPts val="0"/>
              </a:spcAft>
              <a:buClr>
                <a:schemeClr val="dk2"/>
              </a:buClr>
              <a:buSzPts val="2500"/>
              <a:buNone/>
              <a:defRPr sz="2500">
                <a:solidFill>
                  <a:schemeClr val="dk2"/>
                </a:solidFill>
              </a:defRPr>
            </a:lvl3pPr>
            <a:lvl4pPr lvl="3" algn="ctr">
              <a:lnSpc>
                <a:spcPct val="100000"/>
              </a:lnSpc>
              <a:spcBef>
                <a:spcPts val="0"/>
              </a:spcBef>
              <a:spcAft>
                <a:spcPts val="0"/>
              </a:spcAft>
              <a:buClr>
                <a:schemeClr val="dk2"/>
              </a:buClr>
              <a:buSzPts val="2500"/>
              <a:buNone/>
              <a:defRPr sz="2500">
                <a:solidFill>
                  <a:schemeClr val="dk2"/>
                </a:solidFill>
              </a:defRPr>
            </a:lvl4pPr>
            <a:lvl5pPr lvl="4" algn="ctr">
              <a:lnSpc>
                <a:spcPct val="100000"/>
              </a:lnSpc>
              <a:spcBef>
                <a:spcPts val="0"/>
              </a:spcBef>
              <a:spcAft>
                <a:spcPts val="0"/>
              </a:spcAft>
              <a:buClr>
                <a:schemeClr val="dk2"/>
              </a:buClr>
              <a:buSzPts val="2500"/>
              <a:buNone/>
              <a:defRPr sz="2500">
                <a:solidFill>
                  <a:schemeClr val="dk2"/>
                </a:solidFill>
              </a:defRPr>
            </a:lvl5pPr>
            <a:lvl6pPr lvl="5" algn="ctr">
              <a:lnSpc>
                <a:spcPct val="100000"/>
              </a:lnSpc>
              <a:spcBef>
                <a:spcPts val="0"/>
              </a:spcBef>
              <a:spcAft>
                <a:spcPts val="0"/>
              </a:spcAft>
              <a:buClr>
                <a:schemeClr val="dk2"/>
              </a:buClr>
              <a:buSzPts val="2500"/>
              <a:buNone/>
              <a:defRPr sz="2500">
                <a:solidFill>
                  <a:schemeClr val="dk2"/>
                </a:solidFill>
              </a:defRPr>
            </a:lvl6pPr>
            <a:lvl7pPr lvl="6" algn="ctr">
              <a:lnSpc>
                <a:spcPct val="100000"/>
              </a:lnSpc>
              <a:spcBef>
                <a:spcPts val="0"/>
              </a:spcBef>
              <a:spcAft>
                <a:spcPts val="0"/>
              </a:spcAft>
              <a:buClr>
                <a:schemeClr val="dk2"/>
              </a:buClr>
              <a:buSzPts val="2500"/>
              <a:buNone/>
              <a:defRPr sz="2500">
                <a:solidFill>
                  <a:schemeClr val="dk2"/>
                </a:solidFill>
              </a:defRPr>
            </a:lvl7pPr>
            <a:lvl8pPr lvl="7" algn="ctr">
              <a:lnSpc>
                <a:spcPct val="100000"/>
              </a:lnSpc>
              <a:spcBef>
                <a:spcPts val="0"/>
              </a:spcBef>
              <a:spcAft>
                <a:spcPts val="0"/>
              </a:spcAft>
              <a:buClr>
                <a:schemeClr val="dk2"/>
              </a:buClr>
              <a:buSzPts val="2500"/>
              <a:buNone/>
              <a:defRPr sz="2500">
                <a:solidFill>
                  <a:schemeClr val="dk2"/>
                </a:solidFill>
              </a:defRPr>
            </a:lvl8pPr>
            <a:lvl9pPr lvl="8" algn="ctr">
              <a:lnSpc>
                <a:spcPct val="100000"/>
              </a:lnSpc>
              <a:spcBef>
                <a:spcPts val="0"/>
              </a:spcBef>
              <a:spcAft>
                <a:spcPts val="0"/>
              </a:spcAft>
              <a:buClr>
                <a:schemeClr val="dk2"/>
              </a:buClr>
              <a:buSzPts val="2500"/>
              <a:buNone/>
              <a:defRPr sz="2500">
                <a:solidFill>
                  <a:schemeClr val="dk2"/>
                </a:solidFill>
              </a:defRPr>
            </a:lvl9pPr>
          </a:lstStyle>
          <a:p/>
        </p:txBody>
      </p:sp>
      <p:sp>
        <p:nvSpPr>
          <p:cNvPr id="778" name="Google Shape;778;p12"/>
          <p:cNvSpPr txBox="1"/>
          <p:nvPr>
            <p:ph idx="4" type="subTitle"/>
          </p:nvPr>
        </p:nvSpPr>
        <p:spPr>
          <a:xfrm>
            <a:off x="3578947" y="2321940"/>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79" name="Google Shape;779;p12"/>
          <p:cNvSpPr txBox="1"/>
          <p:nvPr>
            <p:ph idx="5" type="title"/>
          </p:nvPr>
        </p:nvSpPr>
        <p:spPr>
          <a:xfrm>
            <a:off x="1101175" y="3671852"/>
            <a:ext cx="1986000" cy="43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500"/>
              <a:buNone/>
              <a:defRPr sz="2000">
                <a:solidFill>
                  <a:schemeClr val="dk2"/>
                </a:solidFill>
              </a:defRPr>
            </a:lvl1pPr>
            <a:lvl2pPr lvl="1" algn="ctr">
              <a:lnSpc>
                <a:spcPct val="100000"/>
              </a:lnSpc>
              <a:spcBef>
                <a:spcPts val="0"/>
              </a:spcBef>
              <a:spcAft>
                <a:spcPts val="0"/>
              </a:spcAft>
              <a:buClr>
                <a:schemeClr val="dk2"/>
              </a:buClr>
              <a:buSzPts val="2500"/>
              <a:buNone/>
              <a:defRPr sz="2500">
                <a:solidFill>
                  <a:schemeClr val="dk2"/>
                </a:solidFill>
              </a:defRPr>
            </a:lvl2pPr>
            <a:lvl3pPr lvl="2" algn="ctr">
              <a:lnSpc>
                <a:spcPct val="100000"/>
              </a:lnSpc>
              <a:spcBef>
                <a:spcPts val="0"/>
              </a:spcBef>
              <a:spcAft>
                <a:spcPts val="0"/>
              </a:spcAft>
              <a:buClr>
                <a:schemeClr val="dk2"/>
              </a:buClr>
              <a:buSzPts val="2500"/>
              <a:buNone/>
              <a:defRPr sz="2500">
                <a:solidFill>
                  <a:schemeClr val="dk2"/>
                </a:solidFill>
              </a:defRPr>
            </a:lvl3pPr>
            <a:lvl4pPr lvl="3" algn="ctr">
              <a:lnSpc>
                <a:spcPct val="100000"/>
              </a:lnSpc>
              <a:spcBef>
                <a:spcPts val="0"/>
              </a:spcBef>
              <a:spcAft>
                <a:spcPts val="0"/>
              </a:spcAft>
              <a:buClr>
                <a:schemeClr val="dk2"/>
              </a:buClr>
              <a:buSzPts val="2500"/>
              <a:buNone/>
              <a:defRPr sz="2500">
                <a:solidFill>
                  <a:schemeClr val="dk2"/>
                </a:solidFill>
              </a:defRPr>
            </a:lvl4pPr>
            <a:lvl5pPr lvl="4" algn="ctr">
              <a:lnSpc>
                <a:spcPct val="100000"/>
              </a:lnSpc>
              <a:spcBef>
                <a:spcPts val="0"/>
              </a:spcBef>
              <a:spcAft>
                <a:spcPts val="0"/>
              </a:spcAft>
              <a:buClr>
                <a:schemeClr val="dk2"/>
              </a:buClr>
              <a:buSzPts val="2500"/>
              <a:buNone/>
              <a:defRPr sz="2500">
                <a:solidFill>
                  <a:schemeClr val="dk2"/>
                </a:solidFill>
              </a:defRPr>
            </a:lvl5pPr>
            <a:lvl6pPr lvl="5" algn="ctr">
              <a:lnSpc>
                <a:spcPct val="100000"/>
              </a:lnSpc>
              <a:spcBef>
                <a:spcPts val="0"/>
              </a:spcBef>
              <a:spcAft>
                <a:spcPts val="0"/>
              </a:spcAft>
              <a:buClr>
                <a:schemeClr val="dk2"/>
              </a:buClr>
              <a:buSzPts val="2500"/>
              <a:buNone/>
              <a:defRPr sz="2500">
                <a:solidFill>
                  <a:schemeClr val="dk2"/>
                </a:solidFill>
              </a:defRPr>
            </a:lvl6pPr>
            <a:lvl7pPr lvl="6" algn="ctr">
              <a:lnSpc>
                <a:spcPct val="100000"/>
              </a:lnSpc>
              <a:spcBef>
                <a:spcPts val="0"/>
              </a:spcBef>
              <a:spcAft>
                <a:spcPts val="0"/>
              </a:spcAft>
              <a:buClr>
                <a:schemeClr val="dk2"/>
              </a:buClr>
              <a:buSzPts val="2500"/>
              <a:buNone/>
              <a:defRPr sz="2500">
                <a:solidFill>
                  <a:schemeClr val="dk2"/>
                </a:solidFill>
              </a:defRPr>
            </a:lvl7pPr>
            <a:lvl8pPr lvl="7" algn="ctr">
              <a:lnSpc>
                <a:spcPct val="100000"/>
              </a:lnSpc>
              <a:spcBef>
                <a:spcPts val="0"/>
              </a:spcBef>
              <a:spcAft>
                <a:spcPts val="0"/>
              </a:spcAft>
              <a:buClr>
                <a:schemeClr val="dk2"/>
              </a:buClr>
              <a:buSzPts val="2500"/>
              <a:buNone/>
              <a:defRPr sz="2500">
                <a:solidFill>
                  <a:schemeClr val="dk2"/>
                </a:solidFill>
              </a:defRPr>
            </a:lvl8pPr>
            <a:lvl9pPr lvl="8" algn="ctr">
              <a:lnSpc>
                <a:spcPct val="100000"/>
              </a:lnSpc>
              <a:spcBef>
                <a:spcPts val="0"/>
              </a:spcBef>
              <a:spcAft>
                <a:spcPts val="0"/>
              </a:spcAft>
              <a:buClr>
                <a:schemeClr val="dk2"/>
              </a:buClr>
              <a:buSzPts val="2500"/>
              <a:buNone/>
              <a:defRPr sz="2500">
                <a:solidFill>
                  <a:schemeClr val="dk2"/>
                </a:solidFill>
              </a:defRPr>
            </a:lvl9pPr>
          </a:lstStyle>
          <a:p/>
        </p:txBody>
      </p:sp>
      <p:sp>
        <p:nvSpPr>
          <p:cNvPr id="780" name="Google Shape;780;p12"/>
          <p:cNvSpPr txBox="1"/>
          <p:nvPr>
            <p:ph idx="6" type="subTitle"/>
          </p:nvPr>
        </p:nvSpPr>
        <p:spPr>
          <a:xfrm>
            <a:off x="1203275" y="4083777"/>
            <a:ext cx="178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81" name="Google Shape;781;p12"/>
          <p:cNvSpPr txBox="1"/>
          <p:nvPr>
            <p:ph idx="7" type="title"/>
          </p:nvPr>
        </p:nvSpPr>
        <p:spPr>
          <a:xfrm>
            <a:off x="3578947" y="3671852"/>
            <a:ext cx="1986000" cy="43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500"/>
              <a:buNone/>
              <a:defRPr sz="2000">
                <a:solidFill>
                  <a:schemeClr val="dk2"/>
                </a:solidFill>
              </a:defRPr>
            </a:lvl1pPr>
            <a:lvl2pPr lvl="1" algn="ctr">
              <a:lnSpc>
                <a:spcPct val="100000"/>
              </a:lnSpc>
              <a:spcBef>
                <a:spcPts val="0"/>
              </a:spcBef>
              <a:spcAft>
                <a:spcPts val="0"/>
              </a:spcAft>
              <a:buClr>
                <a:schemeClr val="dk2"/>
              </a:buClr>
              <a:buSzPts val="2500"/>
              <a:buNone/>
              <a:defRPr sz="2500">
                <a:solidFill>
                  <a:schemeClr val="dk2"/>
                </a:solidFill>
              </a:defRPr>
            </a:lvl2pPr>
            <a:lvl3pPr lvl="2" algn="ctr">
              <a:lnSpc>
                <a:spcPct val="100000"/>
              </a:lnSpc>
              <a:spcBef>
                <a:spcPts val="0"/>
              </a:spcBef>
              <a:spcAft>
                <a:spcPts val="0"/>
              </a:spcAft>
              <a:buClr>
                <a:schemeClr val="dk2"/>
              </a:buClr>
              <a:buSzPts val="2500"/>
              <a:buNone/>
              <a:defRPr sz="2500">
                <a:solidFill>
                  <a:schemeClr val="dk2"/>
                </a:solidFill>
              </a:defRPr>
            </a:lvl3pPr>
            <a:lvl4pPr lvl="3" algn="ctr">
              <a:lnSpc>
                <a:spcPct val="100000"/>
              </a:lnSpc>
              <a:spcBef>
                <a:spcPts val="0"/>
              </a:spcBef>
              <a:spcAft>
                <a:spcPts val="0"/>
              </a:spcAft>
              <a:buClr>
                <a:schemeClr val="dk2"/>
              </a:buClr>
              <a:buSzPts val="2500"/>
              <a:buNone/>
              <a:defRPr sz="2500">
                <a:solidFill>
                  <a:schemeClr val="dk2"/>
                </a:solidFill>
              </a:defRPr>
            </a:lvl4pPr>
            <a:lvl5pPr lvl="4" algn="ctr">
              <a:lnSpc>
                <a:spcPct val="100000"/>
              </a:lnSpc>
              <a:spcBef>
                <a:spcPts val="0"/>
              </a:spcBef>
              <a:spcAft>
                <a:spcPts val="0"/>
              </a:spcAft>
              <a:buClr>
                <a:schemeClr val="dk2"/>
              </a:buClr>
              <a:buSzPts val="2500"/>
              <a:buNone/>
              <a:defRPr sz="2500">
                <a:solidFill>
                  <a:schemeClr val="dk2"/>
                </a:solidFill>
              </a:defRPr>
            </a:lvl5pPr>
            <a:lvl6pPr lvl="5" algn="ctr">
              <a:lnSpc>
                <a:spcPct val="100000"/>
              </a:lnSpc>
              <a:spcBef>
                <a:spcPts val="0"/>
              </a:spcBef>
              <a:spcAft>
                <a:spcPts val="0"/>
              </a:spcAft>
              <a:buClr>
                <a:schemeClr val="dk2"/>
              </a:buClr>
              <a:buSzPts val="2500"/>
              <a:buNone/>
              <a:defRPr sz="2500">
                <a:solidFill>
                  <a:schemeClr val="dk2"/>
                </a:solidFill>
              </a:defRPr>
            </a:lvl6pPr>
            <a:lvl7pPr lvl="6" algn="ctr">
              <a:lnSpc>
                <a:spcPct val="100000"/>
              </a:lnSpc>
              <a:spcBef>
                <a:spcPts val="0"/>
              </a:spcBef>
              <a:spcAft>
                <a:spcPts val="0"/>
              </a:spcAft>
              <a:buClr>
                <a:schemeClr val="dk2"/>
              </a:buClr>
              <a:buSzPts val="2500"/>
              <a:buNone/>
              <a:defRPr sz="2500">
                <a:solidFill>
                  <a:schemeClr val="dk2"/>
                </a:solidFill>
              </a:defRPr>
            </a:lvl7pPr>
            <a:lvl8pPr lvl="7" algn="ctr">
              <a:lnSpc>
                <a:spcPct val="100000"/>
              </a:lnSpc>
              <a:spcBef>
                <a:spcPts val="0"/>
              </a:spcBef>
              <a:spcAft>
                <a:spcPts val="0"/>
              </a:spcAft>
              <a:buClr>
                <a:schemeClr val="dk2"/>
              </a:buClr>
              <a:buSzPts val="2500"/>
              <a:buNone/>
              <a:defRPr sz="2500">
                <a:solidFill>
                  <a:schemeClr val="dk2"/>
                </a:solidFill>
              </a:defRPr>
            </a:lvl8pPr>
            <a:lvl9pPr lvl="8" algn="ctr">
              <a:lnSpc>
                <a:spcPct val="100000"/>
              </a:lnSpc>
              <a:spcBef>
                <a:spcPts val="0"/>
              </a:spcBef>
              <a:spcAft>
                <a:spcPts val="0"/>
              </a:spcAft>
              <a:buClr>
                <a:schemeClr val="dk2"/>
              </a:buClr>
              <a:buSzPts val="2500"/>
              <a:buNone/>
              <a:defRPr sz="2500">
                <a:solidFill>
                  <a:schemeClr val="dk2"/>
                </a:solidFill>
              </a:defRPr>
            </a:lvl9pPr>
          </a:lstStyle>
          <a:p/>
        </p:txBody>
      </p:sp>
      <p:sp>
        <p:nvSpPr>
          <p:cNvPr id="782" name="Google Shape;782;p12"/>
          <p:cNvSpPr txBox="1"/>
          <p:nvPr>
            <p:ph idx="8" type="subTitle"/>
          </p:nvPr>
        </p:nvSpPr>
        <p:spPr>
          <a:xfrm>
            <a:off x="3578947" y="4083775"/>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83" name="Google Shape;783;p12"/>
          <p:cNvSpPr txBox="1"/>
          <p:nvPr>
            <p:ph idx="9" type="title"/>
          </p:nvPr>
        </p:nvSpPr>
        <p:spPr>
          <a:xfrm>
            <a:off x="6056776" y="1910017"/>
            <a:ext cx="1986000" cy="43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500"/>
              <a:buNone/>
              <a:defRPr sz="2000">
                <a:solidFill>
                  <a:schemeClr val="dk2"/>
                </a:solidFill>
              </a:defRPr>
            </a:lvl1pPr>
            <a:lvl2pPr lvl="1" algn="ctr">
              <a:lnSpc>
                <a:spcPct val="100000"/>
              </a:lnSpc>
              <a:spcBef>
                <a:spcPts val="0"/>
              </a:spcBef>
              <a:spcAft>
                <a:spcPts val="0"/>
              </a:spcAft>
              <a:buClr>
                <a:schemeClr val="dk2"/>
              </a:buClr>
              <a:buSzPts val="2500"/>
              <a:buNone/>
              <a:defRPr sz="2500">
                <a:solidFill>
                  <a:schemeClr val="dk2"/>
                </a:solidFill>
              </a:defRPr>
            </a:lvl2pPr>
            <a:lvl3pPr lvl="2" algn="ctr">
              <a:lnSpc>
                <a:spcPct val="100000"/>
              </a:lnSpc>
              <a:spcBef>
                <a:spcPts val="0"/>
              </a:spcBef>
              <a:spcAft>
                <a:spcPts val="0"/>
              </a:spcAft>
              <a:buClr>
                <a:schemeClr val="dk2"/>
              </a:buClr>
              <a:buSzPts val="2500"/>
              <a:buNone/>
              <a:defRPr sz="2500">
                <a:solidFill>
                  <a:schemeClr val="dk2"/>
                </a:solidFill>
              </a:defRPr>
            </a:lvl3pPr>
            <a:lvl4pPr lvl="3" algn="ctr">
              <a:lnSpc>
                <a:spcPct val="100000"/>
              </a:lnSpc>
              <a:spcBef>
                <a:spcPts val="0"/>
              </a:spcBef>
              <a:spcAft>
                <a:spcPts val="0"/>
              </a:spcAft>
              <a:buClr>
                <a:schemeClr val="dk2"/>
              </a:buClr>
              <a:buSzPts val="2500"/>
              <a:buNone/>
              <a:defRPr sz="2500">
                <a:solidFill>
                  <a:schemeClr val="dk2"/>
                </a:solidFill>
              </a:defRPr>
            </a:lvl4pPr>
            <a:lvl5pPr lvl="4" algn="ctr">
              <a:lnSpc>
                <a:spcPct val="100000"/>
              </a:lnSpc>
              <a:spcBef>
                <a:spcPts val="0"/>
              </a:spcBef>
              <a:spcAft>
                <a:spcPts val="0"/>
              </a:spcAft>
              <a:buClr>
                <a:schemeClr val="dk2"/>
              </a:buClr>
              <a:buSzPts val="2500"/>
              <a:buNone/>
              <a:defRPr sz="2500">
                <a:solidFill>
                  <a:schemeClr val="dk2"/>
                </a:solidFill>
              </a:defRPr>
            </a:lvl5pPr>
            <a:lvl6pPr lvl="5" algn="ctr">
              <a:lnSpc>
                <a:spcPct val="100000"/>
              </a:lnSpc>
              <a:spcBef>
                <a:spcPts val="0"/>
              </a:spcBef>
              <a:spcAft>
                <a:spcPts val="0"/>
              </a:spcAft>
              <a:buClr>
                <a:schemeClr val="dk2"/>
              </a:buClr>
              <a:buSzPts val="2500"/>
              <a:buNone/>
              <a:defRPr sz="2500">
                <a:solidFill>
                  <a:schemeClr val="dk2"/>
                </a:solidFill>
              </a:defRPr>
            </a:lvl6pPr>
            <a:lvl7pPr lvl="6" algn="ctr">
              <a:lnSpc>
                <a:spcPct val="100000"/>
              </a:lnSpc>
              <a:spcBef>
                <a:spcPts val="0"/>
              </a:spcBef>
              <a:spcAft>
                <a:spcPts val="0"/>
              </a:spcAft>
              <a:buClr>
                <a:schemeClr val="dk2"/>
              </a:buClr>
              <a:buSzPts val="2500"/>
              <a:buNone/>
              <a:defRPr sz="2500">
                <a:solidFill>
                  <a:schemeClr val="dk2"/>
                </a:solidFill>
              </a:defRPr>
            </a:lvl7pPr>
            <a:lvl8pPr lvl="7" algn="ctr">
              <a:lnSpc>
                <a:spcPct val="100000"/>
              </a:lnSpc>
              <a:spcBef>
                <a:spcPts val="0"/>
              </a:spcBef>
              <a:spcAft>
                <a:spcPts val="0"/>
              </a:spcAft>
              <a:buClr>
                <a:schemeClr val="dk2"/>
              </a:buClr>
              <a:buSzPts val="2500"/>
              <a:buNone/>
              <a:defRPr sz="2500">
                <a:solidFill>
                  <a:schemeClr val="dk2"/>
                </a:solidFill>
              </a:defRPr>
            </a:lvl8pPr>
            <a:lvl9pPr lvl="8" algn="ctr">
              <a:lnSpc>
                <a:spcPct val="100000"/>
              </a:lnSpc>
              <a:spcBef>
                <a:spcPts val="0"/>
              </a:spcBef>
              <a:spcAft>
                <a:spcPts val="0"/>
              </a:spcAft>
              <a:buClr>
                <a:schemeClr val="dk2"/>
              </a:buClr>
              <a:buSzPts val="2500"/>
              <a:buNone/>
              <a:defRPr sz="2500">
                <a:solidFill>
                  <a:schemeClr val="dk2"/>
                </a:solidFill>
              </a:defRPr>
            </a:lvl9pPr>
          </a:lstStyle>
          <a:p/>
        </p:txBody>
      </p:sp>
      <p:sp>
        <p:nvSpPr>
          <p:cNvPr id="784" name="Google Shape;784;p12"/>
          <p:cNvSpPr txBox="1"/>
          <p:nvPr>
            <p:ph idx="13" type="subTitle"/>
          </p:nvPr>
        </p:nvSpPr>
        <p:spPr>
          <a:xfrm>
            <a:off x="6056776" y="2321940"/>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85" name="Google Shape;785;p12"/>
          <p:cNvSpPr txBox="1"/>
          <p:nvPr>
            <p:ph idx="14" type="title"/>
          </p:nvPr>
        </p:nvSpPr>
        <p:spPr>
          <a:xfrm>
            <a:off x="6056776" y="3671852"/>
            <a:ext cx="1986000" cy="43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500"/>
              <a:buNone/>
              <a:defRPr sz="2000">
                <a:solidFill>
                  <a:schemeClr val="dk2"/>
                </a:solidFill>
              </a:defRPr>
            </a:lvl1pPr>
            <a:lvl2pPr lvl="1" algn="ctr">
              <a:lnSpc>
                <a:spcPct val="100000"/>
              </a:lnSpc>
              <a:spcBef>
                <a:spcPts val="0"/>
              </a:spcBef>
              <a:spcAft>
                <a:spcPts val="0"/>
              </a:spcAft>
              <a:buClr>
                <a:schemeClr val="dk2"/>
              </a:buClr>
              <a:buSzPts val="2500"/>
              <a:buNone/>
              <a:defRPr sz="2500">
                <a:solidFill>
                  <a:schemeClr val="dk2"/>
                </a:solidFill>
              </a:defRPr>
            </a:lvl2pPr>
            <a:lvl3pPr lvl="2" algn="ctr">
              <a:lnSpc>
                <a:spcPct val="100000"/>
              </a:lnSpc>
              <a:spcBef>
                <a:spcPts val="0"/>
              </a:spcBef>
              <a:spcAft>
                <a:spcPts val="0"/>
              </a:spcAft>
              <a:buClr>
                <a:schemeClr val="dk2"/>
              </a:buClr>
              <a:buSzPts val="2500"/>
              <a:buNone/>
              <a:defRPr sz="2500">
                <a:solidFill>
                  <a:schemeClr val="dk2"/>
                </a:solidFill>
              </a:defRPr>
            </a:lvl3pPr>
            <a:lvl4pPr lvl="3" algn="ctr">
              <a:lnSpc>
                <a:spcPct val="100000"/>
              </a:lnSpc>
              <a:spcBef>
                <a:spcPts val="0"/>
              </a:spcBef>
              <a:spcAft>
                <a:spcPts val="0"/>
              </a:spcAft>
              <a:buClr>
                <a:schemeClr val="dk2"/>
              </a:buClr>
              <a:buSzPts val="2500"/>
              <a:buNone/>
              <a:defRPr sz="2500">
                <a:solidFill>
                  <a:schemeClr val="dk2"/>
                </a:solidFill>
              </a:defRPr>
            </a:lvl4pPr>
            <a:lvl5pPr lvl="4" algn="ctr">
              <a:lnSpc>
                <a:spcPct val="100000"/>
              </a:lnSpc>
              <a:spcBef>
                <a:spcPts val="0"/>
              </a:spcBef>
              <a:spcAft>
                <a:spcPts val="0"/>
              </a:spcAft>
              <a:buClr>
                <a:schemeClr val="dk2"/>
              </a:buClr>
              <a:buSzPts val="2500"/>
              <a:buNone/>
              <a:defRPr sz="2500">
                <a:solidFill>
                  <a:schemeClr val="dk2"/>
                </a:solidFill>
              </a:defRPr>
            </a:lvl5pPr>
            <a:lvl6pPr lvl="5" algn="ctr">
              <a:lnSpc>
                <a:spcPct val="100000"/>
              </a:lnSpc>
              <a:spcBef>
                <a:spcPts val="0"/>
              </a:spcBef>
              <a:spcAft>
                <a:spcPts val="0"/>
              </a:spcAft>
              <a:buClr>
                <a:schemeClr val="dk2"/>
              </a:buClr>
              <a:buSzPts val="2500"/>
              <a:buNone/>
              <a:defRPr sz="2500">
                <a:solidFill>
                  <a:schemeClr val="dk2"/>
                </a:solidFill>
              </a:defRPr>
            </a:lvl6pPr>
            <a:lvl7pPr lvl="6" algn="ctr">
              <a:lnSpc>
                <a:spcPct val="100000"/>
              </a:lnSpc>
              <a:spcBef>
                <a:spcPts val="0"/>
              </a:spcBef>
              <a:spcAft>
                <a:spcPts val="0"/>
              </a:spcAft>
              <a:buClr>
                <a:schemeClr val="dk2"/>
              </a:buClr>
              <a:buSzPts val="2500"/>
              <a:buNone/>
              <a:defRPr sz="2500">
                <a:solidFill>
                  <a:schemeClr val="dk2"/>
                </a:solidFill>
              </a:defRPr>
            </a:lvl7pPr>
            <a:lvl8pPr lvl="7" algn="ctr">
              <a:lnSpc>
                <a:spcPct val="100000"/>
              </a:lnSpc>
              <a:spcBef>
                <a:spcPts val="0"/>
              </a:spcBef>
              <a:spcAft>
                <a:spcPts val="0"/>
              </a:spcAft>
              <a:buClr>
                <a:schemeClr val="dk2"/>
              </a:buClr>
              <a:buSzPts val="2500"/>
              <a:buNone/>
              <a:defRPr sz="2500">
                <a:solidFill>
                  <a:schemeClr val="dk2"/>
                </a:solidFill>
              </a:defRPr>
            </a:lvl8pPr>
            <a:lvl9pPr lvl="8" algn="ctr">
              <a:lnSpc>
                <a:spcPct val="100000"/>
              </a:lnSpc>
              <a:spcBef>
                <a:spcPts val="0"/>
              </a:spcBef>
              <a:spcAft>
                <a:spcPts val="0"/>
              </a:spcAft>
              <a:buClr>
                <a:schemeClr val="dk2"/>
              </a:buClr>
              <a:buSzPts val="2500"/>
              <a:buNone/>
              <a:defRPr sz="2500">
                <a:solidFill>
                  <a:schemeClr val="dk2"/>
                </a:solidFill>
              </a:defRPr>
            </a:lvl9pPr>
          </a:lstStyle>
          <a:p/>
        </p:txBody>
      </p:sp>
      <p:sp>
        <p:nvSpPr>
          <p:cNvPr id="786" name="Google Shape;786;p12"/>
          <p:cNvSpPr txBox="1"/>
          <p:nvPr>
            <p:ph idx="15" type="subTitle"/>
          </p:nvPr>
        </p:nvSpPr>
        <p:spPr>
          <a:xfrm>
            <a:off x="6056776" y="4083775"/>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787" name="Google Shape;787;p12"/>
          <p:cNvGrpSpPr/>
          <p:nvPr/>
        </p:nvGrpSpPr>
        <p:grpSpPr>
          <a:xfrm>
            <a:off x="242725" y="340510"/>
            <a:ext cx="202500" cy="4462470"/>
            <a:chOff x="214325" y="317672"/>
            <a:chExt cx="202500" cy="4462470"/>
          </a:xfrm>
        </p:grpSpPr>
        <p:sp>
          <p:nvSpPr>
            <p:cNvPr id="788" name="Google Shape;788;p12"/>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2"/>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2"/>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2"/>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2"/>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2"/>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2"/>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2"/>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2"/>
            <p:cNvSpPr/>
            <p:nvPr/>
          </p:nvSpPr>
          <p:spPr>
            <a:xfrm>
              <a:off x="214325" y="153333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p12"/>
          <p:cNvGrpSpPr/>
          <p:nvPr/>
        </p:nvGrpSpPr>
        <p:grpSpPr>
          <a:xfrm>
            <a:off x="8323655" y="771154"/>
            <a:ext cx="1834255" cy="1834975"/>
            <a:chOff x="3684525" y="1008100"/>
            <a:chExt cx="3697350" cy="3698800"/>
          </a:xfrm>
        </p:grpSpPr>
        <p:sp>
          <p:nvSpPr>
            <p:cNvPr id="798" name="Google Shape;798;p12"/>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2"/>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2"/>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2"/>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2"/>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2"/>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2"/>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2"/>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2"/>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2"/>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2"/>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2"/>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2"/>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2"/>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2"/>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2"/>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2"/>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2"/>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2"/>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2"/>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2"/>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2"/>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2"/>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2"/>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2"/>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2"/>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2"/>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2"/>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2"/>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2"/>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2"/>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2"/>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2"/>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2"/>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2"/>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2"/>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2"/>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2"/>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2"/>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2"/>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2"/>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2"/>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2"/>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2"/>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2"/>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2"/>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2"/>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2"/>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2"/>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2"/>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2"/>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2"/>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2"/>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2"/>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2"/>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2"/>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2"/>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2"/>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2"/>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2"/>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2"/>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2"/>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2"/>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2"/>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2"/>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2"/>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64" name="Shape 864"/>
        <p:cNvGrpSpPr/>
        <p:nvPr/>
      </p:nvGrpSpPr>
      <p:grpSpPr>
        <a:xfrm>
          <a:off x="0" y="0"/>
          <a:ext cx="0" cy="0"/>
          <a:chOff x="0" y="0"/>
          <a:chExt cx="0" cy="0"/>
        </a:xfrm>
      </p:grpSpPr>
      <p:sp>
        <p:nvSpPr>
          <p:cNvPr id="865" name="Google Shape;865;p13"/>
          <p:cNvSpPr txBox="1"/>
          <p:nvPr>
            <p:ph type="title"/>
          </p:nvPr>
        </p:nvSpPr>
        <p:spPr>
          <a:xfrm>
            <a:off x="2391900" y="3411413"/>
            <a:ext cx="43602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66" name="Google Shape;866;p13"/>
          <p:cNvSpPr txBox="1"/>
          <p:nvPr>
            <p:ph idx="1" type="subTitle"/>
          </p:nvPr>
        </p:nvSpPr>
        <p:spPr>
          <a:xfrm>
            <a:off x="1593300" y="1447800"/>
            <a:ext cx="5957400" cy="177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9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67" name="Shape 867"/>
        <p:cNvGrpSpPr/>
        <p:nvPr/>
      </p:nvGrpSpPr>
      <p:grpSpPr>
        <a:xfrm>
          <a:off x="0" y="0"/>
          <a:ext cx="0" cy="0"/>
          <a:chOff x="0" y="0"/>
          <a:chExt cx="0" cy="0"/>
        </a:xfrm>
      </p:grpSpPr>
      <p:sp>
        <p:nvSpPr>
          <p:cNvPr id="868" name="Google Shape;868;p14"/>
          <p:cNvSpPr txBox="1"/>
          <p:nvPr>
            <p:ph type="title"/>
          </p:nvPr>
        </p:nvSpPr>
        <p:spPr>
          <a:xfrm>
            <a:off x="612275" y="2090950"/>
            <a:ext cx="4679400" cy="6993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sz="5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69" name="Google Shape;869;p14"/>
          <p:cNvSpPr txBox="1"/>
          <p:nvPr>
            <p:ph idx="2" type="title"/>
          </p:nvPr>
        </p:nvSpPr>
        <p:spPr>
          <a:xfrm>
            <a:off x="713038" y="821603"/>
            <a:ext cx="1056900" cy="10611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3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70" name="Google Shape;870;p14"/>
          <p:cNvSpPr txBox="1"/>
          <p:nvPr>
            <p:ph idx="1" type="subTitle"/>
          </p:nvPr>
        </p:nvSpPr>
        <p:spPr>
          <a:xfrm>
            <a:off x="712900" y="3748400"/>
            <a:ext cx="4679400" cy="4479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871" name="Google Shape;871;p14"/>
          <p:cNvGrpSpPr/>
          <p:nvPr/>
        </p:nvGrpSpPr>
        <p:grpSpPr>
          <a:xfrm>
            <a:off x="371382" y="4742470"/>
            <a:ext cx="8401240" cy="202500"/>
            <a:chOff x="480920" y="4742470"/>
            <a:chExt cx="8401240" cy="202500"/>
          </a:xfrm>
        </p:grpSpPr>
        <p:grpSp>
          <p:nvGrpSpPr>
            <p:cNvPr id="872" name="Google Shape;872;p14"/>
            <p:cNvGrpSpPr/>
            <p:nvPr/>
          </p:nvGrpSpPr>
          <p:grpSpPr>
            <a:xfrm rot="-5400000">
              <a:off x="6549675" y="2612485"/>
              <a:ext cx="202500" cy="4462470"/>
              <a:chOff x="214325" y="317672"/>
              <a:chExt cx="202500" cy="4462470"/>
            </a:xfrm>
          </p:grpSpPr>
          <p:sp>
            <p:nvSpPr>
              <p:cNvPr id="873" name="Google Shape;873;p14"/>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4"/>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4"/>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4"/>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4"/>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4"/>
              <p:cNvSpPr/>
              <p:nvPr/>
            </p:nvSpPr>
            <p:spPr>
              <a:xfrm>
                <a:off x="214325" y="153333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2" name="Google Shape;882;p14"/>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4"/>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4"/>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4"/>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4"/>
            <p:cNvSpPr/>
            <p:nvPr/>
          </p:nvSpPr>
          <p:spPr>
            <a:xfrm rot="-5400000">
              <a:off x="2143449" y="482422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4"/>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
    <p:spTree>
      <p:nvGrpSpPr>
        <p:cNvPr id="888" name="Shape 888"/>
        <p:cNvGrpSpPr/>
        <p:nvPr/>
      </p:nvGrpSpPr>
      <p:grpSpPr>
        <a:xfrm>
          <a:off x="0" y="0"/>
          <a:ext cx="0" cy="0"/>
          <a:chOff x="0" y="0"/>
          <a:chExt cx="0" cy="0"/>
        </a:xfrm>
      </p:grpSpPr>
      <p:sp>
        <p:nvSpPr>
          <p:cNvPr id="889" name="Google Shape;889;p15"/>
          <p:cNvSpPr txBox="1"/>
          <p:nvPr>
            <p:ph type="title"/>
          </p:nvPr>
        </p:nvSpPr>
        <p:spPr>
          <a:xfrm>
            <a:off x="2103000" y="2447675"/>
            <a:ext cx="4938000" cy="14133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3200"/>
              <a:buNone/>
              <a:defRPr sz="53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90" name="Google Shape;890;p15"/>
          <p:cNvSpPr txBox="1"/>
          <p:nvPr>
            <p:ph idx="1" type="subTitle"/>
          </p:nvPr>
        </p:nvSpPr>
        <p:spPr>
          <a:xfrm>
            <a:off x="2224950" y="3978275"/>
            <a:ext cx="4694100" cy="3915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891" name="Google Shape;891;p15"/>
          <p:cNvGrpSpPr/>
          <p:nvPr/>
        </p:nvGrpSpPr>
        <p:grpSpPr>
          <a:xfrm>
            <a:off x="420239" y="2978215"/>
            <a:ext cx="599510" cy="352226"/>
            <a:chOff x="-1861775" y="1644025"/>
            <a:chExt cx="1612018" cy="947100"/>
          </a:xfrm>
        </p:grpSpPr>
        <p:sp>
          <p:nvSpPr>
            <p:cNvPr id="892" name="Google Shape;892;p15"/>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5"/>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5"/>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5"/>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5"/>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5"/>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5"/>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5"/>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5"/>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5"/>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2" name="Google Shape;902;p15"/>
          <p:cNvGrpSpPr/>
          <p:nvPr/>
        </p:nvGrpSpPr>
        <p:grpSpPr>
          <a:xfrm>
            <a:off x="371382" y="4742470"/>
            <a:ext cx="8401240" cy="202500"/>
            <a:chOff x="480920" y="4742470"/>
            <a:chExt cx="8401240" cy="202500"/>
          </a:xfrm>
        </p:grpSpPr>
        <p:grpSp>
          <p:nvGrpSpPr>
            <p:cNvPr id="903" name="Google Shape;903;p15"/>
            <p:cNvGrpSpPr/>
            <p:nvPr/>
          </p:nvGrpSpPr>
          <p:grpSpPr>
            <a:xfrm rot="-5400000">
              <a:off x="6549675" y="2612485"/>
              <a:ext cx="202500" cy="4462470"/>
              <a:chOff x="214325" y="317672"/>
              <a:chExt cx="202500" cy="4462470"/>
            </a:xfrm>
          </p:grpSpPr>
          <p:sp>
            <p:nvSpPr>
              <p:cNvPr id="904" name="Google Shape;904;p15"/>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5"/>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5"/>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5"/>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5"/>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5"/>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5"/>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5"/>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5"/>
              <p:cNvSpPr/>
              <p:nvPr/>
            </p:nvSpPr>
            <p:spPr>
              <a:xfrm>
                <a:off x="214325" y="153333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3" name="Google Shape;913;p15"/>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5"/>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5"/>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5"/>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5"/>
            <p:cNvSpPr/>
            <p:nvPr/>
          </p:nvSpPr>
          <p:spPr>
            <a:xfrm rot="-5400000">
              <a:off x="2143449" y="482422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5"/>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3">
    <p:spTree>
      <p:nvGrpSpPr>
        <p:cNvPr id="919" name="Shape 919"/>
        <p:cNvGrpSpPr/>
        <p:nvPr/>
      </p:nvGrpSpPr>
      <p:grpSpPr>
        <a:xfrm>
          <a:off x="0" y="0"/>
          <a:ext cx="0" cy="0"/>
          <a:chOff x="0" y="0"/>
          <a:chExt cx="0" cy="0"/>
        </a:xfrm>
      </p:grpSpPr>
      <p:sp>
        <p:nvSpPr>
          <p:cNvPr id="920" name="Google Shape;920;p16"/>
          <p:cNvSpPr txBox="1"/>
          <p:nvPr>
            <p:ph idx="1" type="body"/>
          </p:nvPr>
        </p:nvSpPr>
        <p:spPr>
          <a:xfrm>
            <a:off x="4239225" y="1658225"/>
            <a:ext cx="4117800" cy="2616600"/>
          </a:xfrm>
          <a:prstGeom prst="rect">
            <a:avLst/>
          </a:prstGeom>
          <a:noFill/>
          <a:ln>
            <a:noFill/>
          </a:ln>
        </p:spPr>
        <p:txBody>
          <a:bodyPr anchorCtr="0" anchor="ctr" bIns="91425" lIns="91425" spcFirstLastPara="1" rIns="91425" wrap="square" tIns="91425">
            <a:noAutofit/>
          </a:bodyPr>
          <a:lstStyle>
            <a:lvl1pPr indent="-292100" lvl="0" marL="457200" algn="l">
              <a:lnSpc>
                <a:spcPct val="100000"/>
              </a:lnSpc>
              <a:spcBef>
                <a:spcPts val="0"/>
              </a:spcBef>
              <a:spcAft>
                <a:spcPts val="0"/>
              </a:spcAft>
              <a:buSzPts val="10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21" name="Google Shape;921;p16"/>
          <p:cNvSpPr txBox="1"/>
          <p:nvPr>
            <p:ph type="title"/>
          </p:nvPr>
        </p:nvSpPr>
        <p:spPr>
          <a:xfrm>
            <a:off x="4239225" y="1113525"/>
            <a:ext cx="41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922" name="Google Shape;922;p16"/>
          <p:cNvGrpSpPr/>
          <p:nvPr/>
        </p:nvGrpSpPr>
        <p:grpSpPr>
          <a:xfrm>
            <a:off x="7716680" y="4395492"/>
            <a:ext cx="1834255" cy="1834975"/>
            <a:chOff x="3684525" y="1008100"/>
            <a:chExt cx="3697350" cy="3698800"/>
          </a:xfrm>
        </p:grpSpPr>
        <p:sp>
          <p:nvSpPr>
            <p:cNvPr id="923" name="Google Shape;923;p16"/>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6"/>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6"/>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6"/>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6"/>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6"/>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6"/>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6"/>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6"/>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6"/>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6"/>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6"/>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6"/>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6"/>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6"/>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6"/>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6"/>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6"/>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6"/>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6"/>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6"/>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6"/>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6"/>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6"/>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6"/>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6"/>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6"/>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6"/>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6"/>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6"/>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6"/>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6"/>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6"/>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6"/>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6"/>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6"/>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6"/>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6"/>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6"/>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6"/>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6"/>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6"/>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6"/>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6"/>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6"/>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6"/>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6"/>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6"/>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6"/>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6"/>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6"/>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6"/>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6"/>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6"/>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6"/>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6"/>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6"/>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6"/>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6"/>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6"/>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6"/>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6"/>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6"/>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6"/>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6"/>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6"/>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9" name="Shape 989"/>
        <p:cNvGrpSpPr/>
        <p:nvPr/>
      </p:nvGrpSpPr>
      <p:grpSpPr>
        <a:xfrm>
          <a:off x="0" y="0"/>
          <a:ext cx="0" cy="0"/>
          <a:chOff x="0" y="0"/>
          <a:chExt cx="0" cy="0"/>
        </a:xfrm>
      </p:grpSpPr>
      <p:sp>
        <p:nvSpPr>
          <p:cNvPr id="990" name="Google Shape;990;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991" name="Google Shape;991;p17"/>
          <p:cNvGrpSpPr/>
          <p:nvPr/>
        </p:nvGrpSpPr>
        <p:grpSpPr>
          <a:xfrm>
            <a:off x="7994080" y="4228604"/>
            <a:ext cx="1834255" cy="1834975"/>
            <a:chOff x="3684525" y="1008100"/>
            <a:chExt cx="3697350" cy="3698800"/>
          </a:xfrm>
        </p:grpSpPr>
        <p:sp>
          <p:nvSpPr>
            <p:cNvPr id="992" name="Google Shape;992;p17"/>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7"/>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7"/>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7"/>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7"/>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7"/>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7"/>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7"/>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7"/>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7"/>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7"/>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7"/>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7"/>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7"/>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7"/>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7"/>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7"/>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7"/>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7"/>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7"/>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7"/>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7"/>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7"/>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7"/>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7"/>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7"/>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7"/>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7"/>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7"/>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7"/>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7"/>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7"/>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7"/>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7"/>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7"/>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7"/>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7"/>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7"/>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7"/>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7"/>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7"/>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7"/>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7"/>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7"/>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7"/>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7"/>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7"/>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7"/>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7"/>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7"/>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7"/>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7"/>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7"/>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7"/>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7"/>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7"/>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7"/>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7"/>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7"/>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7"/>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7"/>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7"/>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7"/>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7"/>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7"/>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7"/>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8" name="Google Shape;1058;p17"/>
          <p:cNvGrpSpPr/>
          <p:nvPr/>
        </p:nvGrpSpPr>
        <p:grpSpPr>
          <a:xfrm>
            <a:off x="480071" y="645488"/>
            <a:ext cx="599510" cy="352226"/>
            <a:chOff x="-1861775" y="1644025"/>
            <a:chExt cx="1612018" cy="947100"/>
          </a:xfrm>
        </p:grpSpPr>
        <p:sp>
          <p:nvSpPr>
            <p:cNvPr id="1059" name="Google Shape;1059;p17"/>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7"/>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7"/>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7"/>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7"/>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7"/>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7"/>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7"/>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7"/>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7"/>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9" name="Google Shape;1069;p17"/>
          <p:cNvGrpSpPr/>
          <p:nvPr/>
        </p:nvGrpSpPr>
        <p:grpSpPr>
          <a:xfrm>
            <a:off x="371382" y="4742470"/>
            <a:ext cx="8401240" cy="202500"/>
            <a:chOff x="480920" y="4742470"/>
            <a:chExt cx="8401240" cy="202500"/>
          </a:xfrm>
        </p:grpSpPr>
        <p:grpSp>
          <p:nvGrpSpPr>
            <p:cNvPr id="1070" name="Google Shape;1070;p17"/>
            <p:cNvGrpSpPr/>
            <p:nvPr/>
          </p:nvGrpSpPr>
          <p:grpSpPr>
            <a:xfrm rot="-5400000">
              <a:off x="6549675" y="2612485"/>
              <a:ext cx="202500" cy="4462470"/>
              <a:chOff x="214325" y="317672"/>
              <a:chExt cx="202500" cy="4462470"/>
            </a:xfrm>
          </p:grpSpPr>
          <p:sp>
            <p:nvSpPr>
              <p:cNvPr id="1071" name="Google Shape;1071;p17"/>
              <p:cNvSpPr/>
              <p:nvPr/>
            </p:nvSpPr>
            <p:spPr>
              <a:xfrm>
                <a:off x="214325" y="2309827"/>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7"/>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7"/>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7"/>
              <p:cNvSpPr/>
              <p:nvPr/>
            </p:nvSpPr>
            <p:spPr>
              <a:xfrm>
                <a:off x="214325" y="3525485"/>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7"/>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7"/>
              <p:cNvSpPr/>
              <p:nvPr/>
            </p:nvSpPr>
            <p:spPr>
              <a:xfrm>
                <a:off x="214325" y="317672"/>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7"/>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7"/>
              <p:cNvSpPr/>
              <p:nvPr/>
            </p:nvSpPr>
            <p:spPr>
              <a:xfrm>
                <a:off x="214325" y="153333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9" name="Google Shape;1079;p17"/>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7"/>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7"/>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7"/>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7"/>
            <p:cNvSpPr/>
            <p:nvPr/>
          </p:nvSpPr>
          <p:spPr>
            <a:xfrm rot="-5400000">
              <a:off x="2143449"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7"/>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085" name="Shape 1085"/>
        <p:cNvGrpSpPr/>
        <p:nvPr/>
      </p:nvGrpSpPr>
      <p:grpSpPr>
        <a:xfrm>
          <a:off x="0" y="0"/>
          <a:ext cx="0" cy="0"/>
          <a:chOff x="0" y="0"/>
          <a:chExt cx="0" cy="0"/>
        </a:xfrm>
      </p:grpSpPr>
      <p:sp>
        <p:nvSpPr>
          <p:cNvPr id="1086" name="Google Shape;1086;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1087" name="Google Shape;1087;p18"/>
          <p:cNvGrpSpPr/>
          <p:nvPr/>
        </p:nvGrpSpPr>
        <p:grpSpPr>
          <a:xfrm>
            <a:off x="-823370" y="-743771"/>
            <a:ext cx="1834255" cy="1834975"/>
            <a:chOff x="3684525" y="1008100"/>
            <a:chExt cx="3697350" cy="3698800"/>
          </a:xfrm>
        </p:grpSpPr>
        <p:sp>
          <p:nvSpPr>
            <p:cNvPr id="1088" name="Google Shape;1088;p18"/>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8"/>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8"/>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8"/>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8"/>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8"/>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8"/>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8"/>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8"/>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8"/>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8"/>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8"/>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8"/>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8"/>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8"/>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8"/>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8"/>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8"/>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8"/>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8"/>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8"/>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8"/>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8"/>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8"/>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8"/>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8"/>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8"/>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8"/>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8"/>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8"/>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8"/>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8"/>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8"/>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8"/>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8"/>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8"/>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8"/>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8"/>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8"/>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8"/>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8"/>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8"/>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8"/>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8"/>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8"/>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8"/>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8"/>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8"/>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8"/>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8"/>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8"/>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8"/>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8"/>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8"/>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8"/>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8"/>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8"/>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8"/>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8"/>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8"/>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8"/>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8"/>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8"/>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8"/>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8"/>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8"/>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4" name="Google Shape;1154;p18"/>
          <p:cNvGrpSpPr/>
          <p:nvPr/>
        </p:nvGrpSpPr>
        <p:grpSpPr>
          <a:xfrm>
            <a:off x="7908446" y="4379813"/>
            <a:ext cx="599510" cy="352226"/>
            <a:chOff x="-1861775" y="1644025"/>
            <a:chExt cx="1612018" cy="947100"/>
          </a:xfrm>
        </p:grpSpPr>
        <p:sp>
          <p:nvSpPr>
            <p:cNvPr id="1155" name="Google Shape;1155;p18"/>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8"/>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8"/>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8"/>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8"/>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8"/>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8"/>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8"/>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8"/>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8"/>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1165" name="Shape 1165"/>
        <p:cNvGrpSpPr/>
        <p:nvPr/>
      </p:nvGrpSpPr>
      <p:grpSpPr>
        <a:xfrm>
          <a:off x="0" y="0"/>
          <a:ext cx="0" cy="0"/>
          <a:chOff x="0" y="0"/>
          <a:chExt cx="0" cy="0"/>
        </a:xfrm>
      </p:grpSpPr>
      <p:sp>
        <p:nvSpPr>
          <p:cNvPr id="1166" name="Google Shape;1166;p19"/>
          <p:cNvSpPr txBox="1"/>
          <p:nvPr>
            <p:ph type="title"/>
          </p:nvPr>
        </p:nvSpPr>
        <p:spPr>
          <a:xfrm>
            <a:off x="2276838" y="630000"/>
            <a:ext cx="4590300" cy="14133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3200"/>
              <a:buNone/>
              <a:defRPr sz="53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167" name="Google Shape;1167;p19"/>
          <p:cNvSpPr txBox="1"/>
          <p:nvPr>
            <p:ph idx="1" type="subTitle"/>
          </p:nvPr>
        </p:nvSpPr>
        <p:spPr>
          <a:xfrm>
            <a:off x="2252238" y="2160600"/>
            <a:ext cx="4639500" cy="3915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168" name="Google Shape;1168;p19"/>
          <p:cNvGrpSpPr/>
          <p:nvPr/>
        </p:nvGrpSpPr>
        <p:grpSpPr>
          <a:xfrm>
            <a:off x="8727300" y="340510"/>
            <a:ext cx="202500" cy="4462470"/>
            <a:chOff x="214325" y="317672"/>
            <a:chExt cx="202500" cy="4462470"/>
          </a:xfrm>
        </p:grpSpPr>
        <p:sp>
          <p:nvSpPr>
            <p:cNvPr id="1169" name="Google Shape;1169;p19"/>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9"/>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9"/>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9"/>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9"/>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9"/>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9"/>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9"/>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9"/>
            <p:cNvSpPr/>
            <p:nvPr/>
          </p:nvSpPr>
          <p:spPr>
            <a:xfrm>
              <a:off x="214325" y="153333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78" name="Shape 1178"/>
        <p:cNvGrpSpPr/>
        <p:nvPr/>
      </p:nvGrpSpPr>
      <p:grpSpPr>
        <a:xfrm>
          <a:off x="0" y="0"/>
          <a:ext cx="0" cy="0"/>
          <a:chOff x="0" y="0"/>
          <a:chExt cx="0" cy="0"/>
        </a:xfrm>
      </p:grpSpPr>
      <p:sp>
        <p:nvSpPr>
          <p:cNvPr id="1179" name="Google Shape;1179;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180" name="Google Shape;1180;p20"/>
          <p:cNvSpPr txBox="1"/>
          <p:nvPr>
            <p:ph idx="2" type="title"/>
          </p:nvPr>
        </p:nvSpPr>
        <p:spPr>
          <a:xfrm>
            <a:off x="2116799" y="1661525"/>
            <a:ext cx="2262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81" name="Google Shape;1181;p20"/>
          <p:cNvSpPr txBox="1"/>
          <p:nvPr>
            <p:ph idx="1" type="subTitle"/>
          </p:nvPr>
        </p:nvSpPr>
        <p:spPr>
          <a:xfrm>
            <a:off x="2116799" y="2106930"/>
            <a:ext cx="22620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82" name="Google Shape;1182;p20"/>
          <p:cNvSpPr txBox="1"/>
          <p:nvPr>
            <p:ph idx="3" type="title"/>
          </p:nvPr>
        </p:nvSpPr>
        <p:spPr>
          <a:xfrm>
            <a:off x="4765193" y="1661525"/>
            <a:ext cx="22620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2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83" name="Google Shape;1183;p20"/>
          <p:cNvSpPr txBox="1"/>
          <p:nvPr>
            <p:ph idx="4" type="subTitle"/>
          </p:nvPr>
        </p:nvSpPr>
        <p:spPr>
          <a:xfrm>
            <a:off x="4765188" y="2106930"/>
            <a:ext cx="2262000" cy="66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84" name="Google Shape;1184;p20"/>
          <p:cNvSpPr txBox="1"/>
          <p:nvPr>
            <p:ph idx="5" type="title"/>
          </p:nvPr>
        </p:nvSpPr>
        <p:spPr>
          <a:xfrm>
            <a:off x="2116799" y="3094925"/>
            <a:ext cx="2262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85" name="Google Shape;1185;p20"/>
          <p:cNvSpPr txBox="1"/>
          <p:nvPr>
            <p:ph idx="6" type="subTitle"/>
          </p:nvPr>
        </p:nvSpPr>
        <p:spPr>
          <a:xfrm>
            <a:off x="2116799" y="3540330"/>
            <a:ext cx="22620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86" name="Google Shape;1186;p20"/>
          <p:cNvSpPr txBox="1"/>
          <p:nvPr>
            <p:ph idx="7" type="title"/>
          </p:nvPr>
        </p:nvSpPr>
        <p:spPr>
          <a:xfrm>
            <a:off x="4765193" y="3094925"/>
            <a:ext cx="22620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2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87" name="Google Shape;1187;p20"/>
          <p:cNvSpPr txBox="1"/>
          <p:nvPr>
            <p:ph idx="8" type="subTitle"/>
          </p:nvPr>
        </p:nvSpPr>
        <p:spPr>
          <a:xfrm>
            <a:off x="4765188" y="3540330"/>
            <a:ext cx="2262000" cy="66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188" name="Google Shape;1188;p20"/>
          <p:cNvGrpSpPr/>
          <p:nvPr/>
        </p:nvGrpSpPr>
        <p:grpSpPr>
          <a:xfrm>
            <a:off x="5412212" y="260526"/>
            <a:ext cx="599510" cy="352226"/>
            <a:chOff x="-1861775" y="1644025"/>
            <a:chExt cx="1612018" cy="947100"/>
          </a:xfrm>
        </p:grpSpPr>
        <p:sp>
          <p:nvSpPr>
            <p:cNvPr id="1189" name="Google Shape;1189;p20"/>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0"/>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0"/>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0"/>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0"/>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0"/>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0"/>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0"/>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0"/>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0"/>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9" name="Google Shape;1199;p20"/>
          <p:cNvGrpSpPr/>
          <p:nvPr/>
        </p:nvGrpSpPr>
        <p:grpSpPr>
          <a:xfrm>
            <a:off x="4794845" y="-480858"/>
            <a:ext cx="1834255" cy="1834975"/>
            <a:chOff x="3684525" y="1008100"/>
            <a:chExt cx="3697350" cy="3698800"/>
          </a:xfrm>
        </p:grpSpPr>
        <p:sp>
          <p:nvSpPr>
            <p:cNvPr id="1200" name="Google Shape;1200;p20"/>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0"/>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0"/>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0"/>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0"/>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0"/>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0"/>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0"/>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0"/>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0"/>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0"/>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0"/>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0"/>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0"/>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0"/>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0"/>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0"/>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0"/>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0"/>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0"/>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0"/>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0"/>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0"/>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0"/>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0"/>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0"/>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0"/>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0"/>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0"/>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0"/>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0"/>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0"/>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0"/>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0"/>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0"/>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0"/>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0"/>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0"/>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0"/>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0"/>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0"/>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0"/>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0"/>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0"/>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0"/>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0"/>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0"/>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0"/>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0"/>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0"/>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0"/>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0"/>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0"/>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0"/>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0"/>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0"/>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0"/>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0"/>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0"/>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0"/>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0"/>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0"/>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0"/>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0"/>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0"/>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0"/>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6" name="Google Shape;1266;p20"/>
          <p:cNvGrpSpPr/>
          <p:nvPr/>
        </p:nvGrpSpPr>
        <p:grpSpPr>
          <a:xfrm>
            <a:off x="371382" y="4742470"/>
            <a:ext cx="8401240" cy="202500"/>
            <a:chOff x="480920" y="4742470"/>
            <a:chExt cx="8401240" cy="202500"/>
          </a:xfrm>
        </p:grpSpPr>
        <p:grpSp>
          <p:nvGrpSpPr>
            <p:cNvPr id="1267" name="Google Shape;1267;p20"/>
            <p:cNvGrpSpPr/>
            <p:nvPr/>
          </p:nvGrpSpPr>
          <p:grpSpPr>
            <a:xfrm rot="-5400000">
              <a:off x="6549675" y="2612485"/>
              <a:ext cx="202500" cy="4462470"/>
              <a:chOff x="214325" y="317672"/>
              <a:chExt cx="202500" cy="4462470"/>
            </a:xfrm>
          </p:grpSpPr>
          <p:sp>
            <p:nvSpPr>
              <p:cNvPr id="1268" name="Google Shape;1268;p20"/>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0"/>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0"/>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0"/>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0"/>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0"/>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0"/>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0"/>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0"/>
              <p:cNvSpPr/>
              <p:nvPr/>
            </p:nvSpPr>
            <p:spPr>
              <a:xfrm>
                <a:off x="214325" y="153333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7" name="Google Shape;1277;p20"/>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0"/>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0"/>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0"/>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0"/>
            <p:cNvSpPr/>
            <p:nvPr/>
          </p:nvSpPr>
          <p:spPr>
            <a:xfrm rot="-5400000">
              <a:off x="2143449" y="482422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0"/>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3" name="Google Shape;23;p3"/>
          <p:cNvSpPr txBox="1"/>
          <p:nvPr>
            <p:ph idx="1" type="body"/>
          </p:nvPr>
        </p:nvSpPr>
        <p:spPr>
          <a:xfrm>
            <a:off x="720000" y="1215752"/>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lvl1pPr>
            <a:lvl2pPr indent="-304800" lvl="1" marL="914400" algn="l">
              <a:lnSpc>
                <a:spcPct val="115000"/>
              </a:lnSpc>
              <a:spcBef>
                <a:spcPts val="1600"/>
              </a:spcBef>
              <a:spcAft>
                <a:spcPts val="0"/>
              </a:spcAft>
              <a:buSzPts val="1200"/>
              <a:buFont typeface="Roboto Condensed Light"/>
              <a:buChar char="○"/>
              <a:defRPr/>
            </a:lvl2pPr>
            <a:lvl3pPr indent="-304800" lvl="2" marL="1371600" algn="l">
              <a:lnSpc>
                <a:spcPct val="115000"/>
              </a:lnSpc>
              <a:spcBef>
                <a:spcPts val="1600"/>
              </a:spcBef>
              <a:spcAft>
                <a:spcPts val="0"/>
              </a:spcAft>
              <a:buSzPts val="1200"/>
              <a:buFont typeface="Roboto Condensed Light"/>
              <a:buChar char="■"/>
              <a:defRPr/>
            </a:lvl3pPr>
            <a:lvl4pPr indent="-304800" lvl="3" marL="1828800" algn="l">
              <a:lnSpc>
                <a:spcPct val="115000"/>
              </a:lnSpc>
              <a:spcBef>
                <a:spcPts val="1600"/>
              </a:spcBef>
              <a:spcAft>
                <a:spcPts val="0"/>
              </a:spcAft>
              <a:buSzPts val="1200"/>
              <a:buFont typeface="Roboto Condensed Light"/>
              <a:buChar char="●"/>
              <a:defRPr/>
            </a:lvl4pPr>
            <a:lvl5pPr indent="-304800" lvl="4" marL="2286000" algn="l">
              <a:lnSpc>
                <a:spcPct val="115000"/>
              </a:lnSpc>
              <a:spcBef>
                <a:spcPts val="1600"/>
              </a:spcBef>
              <a:spcAft>
                <a:spcPts val="0"/>
              </a:spcAft>
              <a:buSzPts val="1200"/>
              <a:buFont typeface="Roboto Condensed Light"/>
              <a:buChar char="○"/>
              <a:defRPr/>
            </a:lvl5pPr>
            <a:lvl6pPr indent="-304800" lvl="5" marL="2743200" algn="l">
              <a:lnSpc>
                <a:spcPct val="115000"/>
              </a:lnSpc>
              <a:spcBef>
                <a:spcPts val="1600"/>
              </a:spcBef>
              <a:spcAft>
                <a:spcPts val="0"/>
              </a:spcAft>
              <a:buSzPts val="1200"/>
              <a:buFont typeface="Roboto Condensed Light"/>
              <a:buChar char="■"/>
              <a:defRPr/>
            </a:lvl6pPr>
            <a:lvl7pPr indent="-304800" lvl="6" marL="3200400" algn="l">
              <a:lnSpc>
                <a:spcPct val="115000"/>
              </a:lnSpc>
              <a:spcBef>
                <a:spcPts val="1600"/>
              </a:spcBef>
              <a:spcAft>
                <a:spcPts val="0"/>
              </a:spcAft>
              <a:buSzPts val="1200"/>
              <a:buFont typeface="Roboto Condensed Light"/>
              <a:buChar char="●"/>
              <a:defRPr/>
            </a:lvl7pPr>
            <a:lvl8pPr indent="-304800" lvl="7" marL="3657600" algn="l">
              <a:lnSpc>
                <a:spcPct val="115000"/>
              </a:lnSpc>
              <a:spcBef>
                <a:spcPts val="1600"/>
              </a:spcBef>
              <a:spcAft>
                <a:spcPts val="0"/>
              </a:spcAft>
              <a:buSzPts val="1200"/>
              <a:buFont typeface="Roboto Condensed Light"/>
              <a:buChar char="○"/>
              <a:defRPr/>
            </a:lvl8pPr>
            <a:lvl9pPr indent="-304800" lvl="8" marL="4114800" algn="l">
              <a:lnSpc>
                <a:spcPct val="115000"/>
              </a:lnSpc>
              <a:spcBef>
                <a:spcPts val="1600"/>
              </a:spcBef>
              <a:spcAft>
                <a:spcPts val="1600"/>
              </a:spcAft>
              <a:buSzPts val="1200"/>
              <a:buFont typeface="Roboto Condensed Light"/>
              <a:buChar char="■"/>
              <a:defRPr/>
            </a:lvl9pPr>
          </a:lstStyle>
          <a:p/>
        </p:txBody>
      </p:sp>
      <p:grpSp>
        <p:nvGrpSpPr>
          <p:cNvPr id="24" name="Google Shape;24;p3"/>
          <p:cNvGrpSpPr/>
          <p:nvPr/>
        </p:nvGrpSpPr>
        <p:grpSpPr>
          <a:xfrm>
            <a:off x="6808655" y="4513492"/>
            <a:ext cx="1834255" cy="1834975"/>
            <a:chOff x="3684525" y="1008100"/>
            <a:chExt cx="3697350" cy="3698800"/>
          </a:xfrm>
        </p:grpSpPr>
        <p:sp>
          <p:nvSpPr>
            <p:cNvPr id="25" name="Google Shape;25;p3"/>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 name="Google Shape;91;p3"/>
          <p:cNvGrpSpPr/>
          <p:nvPr/>
        </p:nvGrpSpPr>
        <p:grpSpPr>
          <a:xfrm>
            <a:off x="-1114245" y="-817258"/>
            <a:ext cx="1834255" cy="1834975"/>
            <a:chOff x="3684525" y="1008100"/>
            <a:chExt cx="3697350" cy="3698800"/>
          </a:xfrm>
        </p:grpSpPr>
        <p:sp>
          <p:nvSpPr>
            <p:cNvPr id="92" name="Google Shape;92;p3"/>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83" name="Shape 1283"/>
        <p:cNvGrpSpPr/>
        <p:nvPr/>
      </p:nvGrpSpPr>
      <p:grpSpPr>
        <a:xfrm>
          <a:off x="0" y="0"/>
          <a:ext cx="0" cy="0"/>
          <a:chOff x="0" y="0"/>
          <a:chExt cx="0" cy="0"/>
        </a:xfrm>
      </p:grpSpPr>
      <p:sp>
        <p:nvSpPr>
          <p:cNvPr id="1284" name="Google Shape;1284;p21"/>
          <p:cNvSpPr txBox="1"/>
          <p:nvPr>
            <p:ph type="title"/>
          </p:nvPr>
        </p:nvSpPr>
        <p:spPr>
          <a:xfrm>
            <a:off x="1591925" y="2351275"/>
            <a:ext cx="5960400" cy="18351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1285" name="Google Shape;1285;p21"/>
          <p:cNvGrpSpPr/>
          <p:nvPr/>
        </p:nvGrpSpPr>
        <p:grpSpPr>
          <a:xfrm>
            <a:off x="6365405" y="4163579"/>
            <a:ext cx="1834255" cy="1834975"/>
            <a:chOff x="3684525" y="1008100"/>
            <a:chExt cx="3697350" cy="3698800"/>
          </a:xfrm>
        </p:grpSpPr>
        <p:sp>
          <p:nvSpPr>
            <p:cNvPr id="1286" name="Google Shape;1286;p21"/>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1"/>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1"/>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1"/>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1"/>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1"/>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1"/>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1"/>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1"/>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1"/>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1"/>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1"/>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1"/>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1"/>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1"/>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1"/>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1"/>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1"/>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1"/>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1"/>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1"/>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1"/>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1"/>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1"/>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1"/>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1"/>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1"/>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1"/>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1"/>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1"/>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1"/>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1"/>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1"/>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1"/>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1"/>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1"/>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1"/>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1"/>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1"/>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1"/>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1"/>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1"/>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1"/>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1"/>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1"/>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1"/>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1"/>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1"/>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1"/>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1"/>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1"/>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1"/>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1"/>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1"/>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1"/>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1"/>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1"/>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1"/>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1"/>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1"/>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1"/>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1"/>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1"/>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21"/>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1"/>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1"/>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2" name="Google Shape;1352;p21"/>
          <p:cNvGrpSpPr/>
          <p:nvPr/>
        </p:nvGrpSpPr>
        <p:grpSpPr>
          <a:xfrm>
            <a:off x="887039" y="4242015"/>
            <a:ext cx="599510" cy="352226"/>
            <a:chOff x="-1861775" y="1644025"/>
            <a:chExt cx="1612018" cy="947100"/>
          </a:xfrm>
        </p:grpSpPr>
        <p:sp>
          <p:nvSpPr>
            <p:cNvPr id="1353" name="Google Shape;1353;p21"/>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1"/>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1"/>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21"/>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21"/>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1"/>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1"/>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1"/>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1"/>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1"/>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3" name="Google Shape;1363;p21"/>
          <p:cNvGrpSpPr/>
          <p:nvPr/>
        </p:nvGrpSpPr>
        <p:grpSpPr>
          <a:xfrm>
            <a:off x="2815130" y="-1143046"/>
            <a:ext cx="1834255" cy="1834975"/>
            <a:chOff x="3684525" y="1008100"/>
            <a:chExt cx="3697350" cy="3698800"/>
          </a:xfrm>
        </p:grpSpPr>
        <p:sp>
          <p:nvSpPr>
            <p:cNvPr id="1364" name="Google Shape;1364;p21"/>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1"/>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21"/>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1"/>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1"/>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1"/>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1"/>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1"/>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1"/>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1"/>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1"/>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1"/>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1"/>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1"/>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1"/>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1"/>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1"/>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1"/>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1"/>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1"/>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1"/>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1"/>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1"/>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1"/>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1"/>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1"/>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1"/>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1"/>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1"/>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1"/>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21"/>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21"/>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1"/>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1"/>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21"/>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1"/>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1"/>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1"/>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1"/>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1"/>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1"/>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1"/>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1"/>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1"/>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1"/>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1"/>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1"/>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1"/>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1"/>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1"/>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21"/>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21"/>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21"/>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1"/>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1"/>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1"/>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1"/>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1"/>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1"/>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1"/>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1"/>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21"/>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1"/>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21"/>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21"/>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21"/>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0" name="Google Shape;1430;p21"/>
          <p:cNvGrpSpPr/>
          <p:nvPr/>
        </p:nvGrpSpPr>
        <p:grpSpPr>
          <a:xfrm>
            <a:off x="242725" y="340510"/>
            <a:ext cx="202500" cy="4462470"/>
            <a:chOff x="214325" y="317672"/>
            <a:chExt cx="202500" cy="4462470"/>
          </a:xfrm>
        </p:grpSpPr>
        <p:sp>
          <p:nvSpPr>
            <p:cNvPr id="1431" name="Google Shape;1431;p21"/>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1"/>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1"/>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1"/>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1"/>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1"/>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1"/>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1"/>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1"/>
            <p:cNvSpPr/>
            <p:nvPr/>
          </p:nvSpPr>
          <p:spPr>
            <a:xfrm>
              <a:off x="214325" y="153333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SECTION_TITLE_AND_DESCRIPTION_1">
    <p:spTree>
      <p:nvGrpSpPr>
        <p:cNvPr id="1440" name="Shape 1440"/>
        <p:cNvGrpSpPr/>
        <p:nvPr/>
      </p:nvGrpSpPr>
      <p:grpSpPr>
        <a:xfrm>
          <a:off x="0" y="0"/>
          <a:ext cx="0" cy="0"/>
          <a:chOff x="0" y="0"/>
          <a:chExt cx="0" cy="0"/>
        </a:xfrm>
      </p:grpSpPr>
      <p:sp>
        <p:nvSpPr>
          <p:cNvPr id="1441" name="Google Shape;1441;p22"/>
          <p:cNvSpPr txBox="1"/>
          <p:nvPr>
            <p:ph type="title"/>
          </p:nvPr>
        </p:nvSpPr>
        <p:spPr>
          <a:xfrm>
            <a:off x="3798326" y="1247525"/>
            <a:ext cx="4273500" cy="164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42" name="Google Shape;1442;p22"/>
          <p:cNvSpPr txBox="1"/>
          <p:nvPr>
            <p:ph idx="1" type="subTitle"/>
          </p:nvPr>
        </p:nvSpPr>
        <p:spPr>
          <a:xfrm>
            <a:off x="4107513" y="3035275"/>
            <a:ext cx="3964200" cy="887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443" name="Google Shape;1443;p22"/>
          <p:cNvGrpSpPr/>
          <p:nvPr/>
        </p:nvGrpSpPr>
        <p:grpSpPr>
          <a:xfrm>
            <a:off x="7716680" y="4395492"/>
            <a:ext cx="1834255" cy="1834975"/>
            <a:chOff x="3684525" y="1008100"/>
            <a:chExt cx="3697350" cy="3698800"/>
          </a:xfrm>
        </p:grpSpPr>
        <p:sp>
          <p:nvSpPr>
            <p:cNvPr id="1444" name="Google Shape;1444;p22"/>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2"/>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2"/>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2"/>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2"/>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2"/>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2"/>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2"/>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2"/>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2"/>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2"/>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2"/>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2"/>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2"/>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2"/>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2"/>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2"/>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2"/>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2"/>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2"/>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2"/>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2"/>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2"/>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2"/>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22"/>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22"/>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22"/>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22"/>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22"/>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2"/>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22"/>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22"/>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2"/>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2"/>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2"/>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22"/>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2"/>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22"/>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22"/>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2"/>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2"/>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2"/>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2"/>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2"/>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2"/>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22"/>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22"/>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22"/>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22"/>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22"/>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2"/>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2"/>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2"/>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2"/>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22"/>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2"/>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2"/>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2"/>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2"/>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2"/>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2"/>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22"/>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22"/>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22"/>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22"/>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22"/>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0" name="Google Shape;1510;p22"/>
          <p:cNvGrpSpPr/>
          <p:nvPr/>
        </p:nvGrpSpPr>
        <p:grpSpPr>
          <a:xfrm>
            <a:off x="8727300" y="340510"/>
            <a:ext cx="202500" cy="4462470"/>
            <a:chOff x="214325" y="317672"/>
            <a:chExt cx="202500" cy="4462470"/>
          </a:xfrm>
        </p:grpSpPr>
        <p:sp>
          <p:nvSpPr>
            <p:cNvPr id="1511" name="Google Shape;1511;p22"/>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22"/>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2"/>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22"/>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22"/>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22"/>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2"/>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22"/>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22"/>
            <p:cNvSpPr/>
            <p:nvPr/>
          </p:nvSpPr>
          <p:spPr>
            <a:xfrm>
              <a:off x="214325" y="153333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20" name="Shape 1520"/>
        <p:cNvGrpSpPr/>
        <p:nvPr/>
      </p:nvGrpSpPr>
      <p:grpSpPr>
        <a:xfrm>
          <a:off x="0" y="0"/>
          <a:ext cx="0" cy="0"/>
          <a:chOff x="0" y="0"/>
          <a:chExt cx="0" cy="0"/>
        </a:xfrm>
      </p:grpSpPr>
      <p:sp>
        <p:nvSpPr>
          <p:cNvPr id="1521" name="Google Shape;1521;p23"/>
          <p:cNvSpPr txBox="1"/>
          <p:nvPr>
            <p:ph type="title"/>
          </p:nvPr>
        </p:nvSpPr>
        <p:spPr>
          <a:xfrm>
            <a:off x="671900" y="944800"/>
            <a:ext cx="5088300" cy="122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22" name="Shape 1522"/>
        <p:cNvGrpSpPr/>
        <p:nvPr/>
      </p:nvGrpSpPr>
      <p:grpSpPr>
        <a:xfrm>
          <a:off x="0" y="0"/>
          <a:ext cx="0" cy="0"/>
          <a:chOff x="0" y="0"/>
          <a:chExt cx="0" cy="0"/>
        </a:xfrm>
      </p:grpSpPr>
      <p:sp>
        <p:nvSpPr>
          <p:cNvPr id="1523" name="Google Shape;1523;p24"/>
          <p:cNvSpPr txBox="1"/>
          <p:nvPr>
            <p:ph hasCustomPrompt="1" type="title"/>
          </p:nvPr>
        </p:nvSpPr>
        <p:spPr>
          <a:xfrm>
            <a:off x="796188" y="1172900"/>
            <a:ext cx="4407000" cy="210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600"/>
              <a:buNone/>
              <a:defRPr sz="121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524" name="Google Shape;1524;p24"/>
          <p:cNvSpPr txBox="1"/>
          <p:nvPr>
            <p:ph idx="1" type="subTitle"/>
          </p:nvPr>
        </p:nvSpPr>
        <p:spPr>
          <a:xfrm>
            <a:off x="796188" y="3197075"/>
            <a:ext cx="4407000" cy="432300"/>
          </a:xfrm>
          <a:prstGeom prst="rect">
            <a:avLst/>
          </a:prstGeom>
          <a:solidFill>
            <a:schemeClr val="dk2"/>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5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grpSp>
        <p:nvGrpSpPr>
          <p:cNvPr id="1525" name="Google Shape;1525;p24"/>
          <p:cNvGrpSpPr/>
          <p:nvPr/>
        </p:nvGrpSpPr>
        <p:grpSpPr>
          <a:xfrm>
            <a:off x="7716680" y="4395492"/>
            <a:ext cx="1834255" cy="1834975"/>
            <a:chOff x="3684525" y="1008100"/>
            <a:chExt cx="3697350" cy="3698800"/>
          </a:xfrm>
        </p:grpSpPr>
        <p:sp>
          <p:nvSpPr>
            <p:cNvPr id="1526" name="Google Shape;1526;p24"/>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24"/>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24"/>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24"/>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24"/>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4"/>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24"/>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24"/>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24"/>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24"/>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24"/>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24"/>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24"/>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24"/>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24"/>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4"/>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24"/>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24"/>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24"/>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24"/>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24"/>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24"/>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24"/>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4"/>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24"/>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24"/>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24"/>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4"/>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24"/>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24"/>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24"/>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4"/>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4"/>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24"/>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24"/>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24"/>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24"/>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24"/>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24"/>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24"/>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4"/>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24"/>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24"/>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24"/>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4"/>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24"/>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24"/>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24"/>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24"/>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24"/>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24"/>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4"/>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24"/>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24"/>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4"/>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4"/>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4"/>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4"/>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4"/>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4"/>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4"/>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4"/>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4"/>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4"/>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24"/>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4"/>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2" name="Google Shape;1592;p24"/>
          <p:cNvGrpSpPr/>
          <p:nvPr/>
        </p:nvGrpSpPr>
        <p:grpSpPr>
          <a:xfrm>
            <a:off x="371382" y="4742470"/>
            <a:ext cx="8401240" cy="202500"/>
            <a:chOff x="480920" y="4742470"/>
            <a:chExt cx="8401240" cy="202500"/>
          </a:xfrm>
        </p:grpSpPr>
        <p:grpSp>
          <p:nvGrpSpPr>
            <p:cNvPr id="1593" name="Google Shape;1593;p24"/>
            <p:cNvGrpSpPr/>
            <p:nvPr/>
          </p:nvGrpSpPr>
          <p:grpSpPr>
            <a:xfrm rot="-5400000">
              <a:off x="6549675" y="2612485"/>
              <a:ext cx="202500" cy="4462470"/>
              <a:chOff x="214325" y="317672"/>
              <a:chExt cx="202500" cy="4462470"/>
            </a:xfrm>
          </p:grpSpPr>
          <p:sp>
            <p:nvSpPr>
              <p:cNvPr id="1594" name="Google Shape;1594;p24"/>
              <p:cNvSpPr/>
              <p:nvPr/>
            </p:nvSpPr>
            <p:spPr>
              <a:xfrm>
                <a:off x="214325" y="2309827"/>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4"/>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24"/>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4"/>
              <p:cNvSpPr/>
              <p:nvPr/>
            </p:nvSpPr>
            <p:spPr>
              <a:xfrm>
                <a:off x="214325" y="3525485"/>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4"/>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24"/>
              <p:cNvSpPr/>
              <p:nvPr/>
            </p:nvSpPr>
            <p:spPr>
              <a:xfrm>
                <a:off x="214325" y="317672"/>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24"/>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24"/>
              <p:cNvSpPr/>
              <p:nvPr/>
            </p:nvSpPr>
            <p:spPr>
              <a:xfrm>
                <a:off x="214325" y="153333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2" name="Google Shape;1602;p24"/>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24"/>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24"/>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24"/>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24"/>
            <p:cNvSpPr/>
            <p:nvPr/>
          </p:nvSpPr>
          <p:spPr>
            <a:xfrm rot="-5400000">
              <a:off x="2143449"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24"/>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8" name="Google Shape;1608;p24"/>
          <p:cNvGrpSpPr/>
          <p:nvPr/>
        </p:nvGrpSpPr>
        <p:grpSpPr>
          <a:xfrm>
            <a:off x="720008" y="572701"/>
            <a:ext cx="599510" cy="352226"/>
            <a:chOff x="-1861775" y="1644025"/>
            <a:chExt cx="1612018" cy="947100"/>
          </a:xfrm>
        </p:grpSpPr>
        <p:sp>
          <p:nvSpPr>
            <p:cNvPr id="1609" name="Google Shape;1609;p24"/>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24"/>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24"/>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4"/>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24"/>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24"/>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24"/>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24"/>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24"/>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4"/>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619" name="Shape 1619"/>
        <p:cNvGrpSpPr/>
        <p:nvPr/>
      </p:nvGrpSpPr>
      <p:grpSpPr>
        <a:xfrm>
          <a:off x="0" y="0"/>
          <a:ext cx="0" cy="0"/>
          <a:chOff x="0" y="0"/>
          <a:chExt cx="0" cy="0"/>
        </a:xfrm>
      </p:grpSpPr>
      <p:sp>
        <p:nvSpPr>
          <p:cNvPr id="1620" name="Google Shape;1620;p25"/>
          <p:cNvSpPr txBox="1"/>
          <p:nvPr>
            <p:ph type="title"/>
          </p:nvPr>
        </p:nvSpPr>
        <p:spPr>
          <a:xfrm>
            <a:off x="2388300" y="690655"/>
            <a:ext cx="4367400" cy="69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None/>
              <a:defRPr sz="4500"/>
            </a:lvl1pPr>
            <a:lvl2pPr lvl="1" algn="ctr">
              <a:lnSpc>
                <a:spcPct val="100000"/>
              </a:lnSpc>
              <a:spcBef>
                <a:spcPts val="0"/>
              </a:spcBef>
              <a:spcAft>
                <a:spcPts val="0"/>
              </a:spcAft>
              <a:buClr>
                <a:schemeClr val="dk2"/>
              </a:buClr>
              <a:buSzPts val="6000"/>
              <a:buNone/>
              <a:defRPr sz="6000">
                <a:solidFill>
                  <a:schemeClr val="dk2"/>
                </a:solidFill>
              </a:defRPr>
            </a:lvl2pPr>
            <a:lvl3pPr lvl="2" algn="ctr">
              <a:lnSpc>
                <a:spcPct val="100000"/>
              </a:lnSpc>
              <a:spcBef>
                <a:spcPts val="0"/>
              </a:spcBef>
              <a:spcAft>
                <a:spcPts val="0"/>
              </a:spcAft>
              <a:buClr>
                <a:schemeClr val="dk2"/>
              </a:buClr>
              <a:buSzPts val="6000"/>
              <a:buNone/>
              <a:defRPr sz="6000">
                <a:solidFill>
                  <a:schemeClr val="dk2"/>
                </a:solidFill>
              </a:defRPr>
            </a:lvl3pPr>
            <a:lvl4pPr lvl="3" algn="ctr">
              <a:lnSpc>
                <a:spcPct val="100000"/>
              </a:lnSpc>
              <a:spcBef>
                <a:spcPts val="0"/>
              </a:spcBef>
              <a:spcAft>
                <a:spcPts val="0"/>
              </a:spcAft>
              <a:buClr>
                <a:schemeClr val="dk2"/>
              </a:buClr>
              <a:buSzPts val="6000"/>
              <a:buNone/>
              <a:defRPr sz="6000">
                <a:solidFill>
                  <a:schemeClr val="dk2"/>
                </a:solidFill>
              </a:defRPr>
            </a:lvl4pPr>
            <a:lvl5pPr lvl="4" algn="ctr">
              <a:lnSpc>
                <a:spcPct val="100000"/>
              </a:lnSpc>
              <a:spcBef>
                <a:spcPts val="0"/>
              </a:spcBef>
              <a:spcAft>
                <a:spcPts val="0"/>
              </a:spcAft>
              <a:buClr>
                <a:schemeClr val="dk2"/>
              </a:buClr>
              <a:buSzPts val="6000"/>
              <a:buNone/>
              <a:defRPr sz="6000">
                <a:solidFill>
                  <a:schemeClr val="dk2"/>
                </a:solidFill>
              </a:defRPr>
            </a:lvl5pPr>
            <a:lvl6pPr lvl="5" algn="ctr">
              <a:lnSpc>
                <a:spcPct val="100000"/>
              </a:lnSpc>
              <a:spcBef>
                <a:spcPts val="0"/>
              </a:spcBef>
              <a:spcAft>
                <a:spcPts val="0"/>
              </a:spcAft>
              <a:buClr>
                <a:schemeClr val="dk2"/>
              </a:buClr>
              <a:buSzPts val="6000"/>
              <a:buNone/>
              <a:defRPr sz="6000">
                <a:solidFill>
                  <a:schemeClr val="dk2"/>
                </a:solidFill>
              </a:defRPr>
            </a:lvl6pPr>
            <a:lvl7pPr lvl="6" algn="ctr">
              <a:lnSpc>
                <a:spcPct val="100000"/>
              </a:lnSpc>
              <a:spcBef>
                <a:spcPts val="0"/>
              </a:spcBef>
              <a:spcAft>
                <a:spcPts val="0"/>
              </a:spcAft>
              <a:buClr>
                <a:schemeClr val="dk2"/>
              </a:buClr>
              <a:buSzPts val="6000"/>
              <a:buNone/>
              <a:defRPr sz="6000">
                <a:solidFill>
                  <a:schemeClr val="dk2"/>
                </a:solidFill>
              </a:defRPr>
            </a:lvl7pPr>
            <a:lvl8pPr lvl="7" algn="ctr">
              <a:lnSpc>
                <a:spcPct val="100000"/>
              </a:lnSpc>
              <a:spcBef>
                <a:spcPts val="0"/>
              </a:spcBef>
              <a:spcAft>
                <a:spcPts val="0"/>
              </a:spcAft>
              <a:buClr>
                <a:schemeClr val="dk2"/>
              </a:buClr>
              <a:buSzPts val="6000"/>
              <a:buNone/>
              <a:defRPr sz="6000">
                <a:solidFill>
                  <a:schemeClr val="dk2"/>
                </a:solidFill>
              </a:defRPr>
            </a:lvl8pPr>
            <a:lvl9pPr lvl="8" algn="ctr">
              <a:lnSpc>
                <a:spcPct val="100000"/>
              </a:lnSpc>
              <a:spcBef>
                <a:spcPts val="0"/>
              </a:spcBef>
              <a:spcAft>
                <a:spcPts val="0"/>
              </a:spcAft>
              <a:buClr>
                <a:schemeClr val="dk2"/>
              </a:buClr>
              <a:buSzPts val="6000"/>
              <a:buNone/>
              <a:defRPr sz="6000">
                <a:solidFill>
                  <a:schemeClr val="dk2"/>
                </a:solidFill>
              </a:defRPr>
            </a:lvl9pPr>
          </a:lstStyle>
          <a:p/>
        </p:txBody>
      </p:sp>
      <p:sp>
        <p:nvSpPr>
          <p:cNvPr id="1621" name="Google Shape;1621;p25"/>
          <p:cNvSpPr txBox="1"/>
          <p:nvPr>
            <p:ph idx="1" type="subTitle"/>
          </p:nvPr>
        </p:nvSpPr>
        <p:spPr>
          <a:xfrm>
            <a:off x="2998225" y="1441150"/>
            <a:ext cx="3147600" cy="3045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PT Sans"/>
              <a:buNone/>
              <a:defRPr sz="1600"/>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4pPr>
            <a:lvl5pPr lvl="4"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5pPr>
            <a:lvl6pPr lvl="5"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6pPr>
            <a:lvl7pPr lvl="6"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7pPr>
            <a:lvl8pPr lvl="7"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8pPr>
            <a:lvl9pPr lvl="8"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9pPr>
          </a:lstStyle>
          <a:p/>
        </p:txBody>
      </p:sp>
      <p:sp>
        <p:nvSpPr>
          <p:cNvPr id="1622" name="Google Shape;1622;p25"/>
          <p:cNvSpPr txBox="1"/>
          <p:nvPr>
            <p:ph idx="2" type="title"/>
          </p:nvPr>
        </p:nvSpPr>
        <p:spPr>
          <a:xfrm>
            <a:off x="2388350" y="1940524"/>
            <a:ext cx="4367400" cy="69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None/>
              <a:defRPr sz="4500"/>
            </a:lvl1pPr>
            <a:lvl2pPr lvl="1" algn="ctr">
              <a:lnSpc>
                <a:spcPct val="100000"/>
              </a:lnSpc>
              <a:spcBef>
                <a:spcPts val="0"/>
              </a:spcBef>
              <a:spcAft>
                <a:spcPts val="0"/>
              </a:spcAft>
              <a:buClr>
                <a:schemeClr val="dk2"/>
              </a:buClr>
              <a:buSzPts val="6000"/>
              <a:buNone/>
              <a:defRPr sz="6000">
                <a:solidFill>
                  <a:schemeClr val="dk2"/>
                </a:solidFill>
              </a:defRPr>
            </a:lvl2pPr>
            <a:lvl3pPr lvl="2" algn="ctr">
              <a:lnSpc>
                <a:spcPct val="100000"/>
              </a:lnSpc>
              <a:spcBef>
                <a:spcPts val="0"/>
              </a:spcBef>
              <a:spcAft>
                <a:spcPts val="0"/>
              </a:spcAft>
              <a:buClr>
                <a:schemeClr val="dk2"/>
              </a:buClr>
              <a:buSzPts val="6000"/>
              <a:buNone/>
              <a:defRPr sz="6000">
                <a:solidFill>
                  <a:schemeClr val="dk2"/>
                </a:solidFill>
              </a:defRPr>
            </a:lvl3pPr>
            <a:lvl4pPr lvl="3" algn="ctr">
              <a:lnSpc>
                <a:spcPct val="100000"/>
              </a:lnSpc>
              <a:spcBef>
                <a:spcPts val="0"/>
              </a:spcBef>
              <a:spcAft>
                <a:spcPts val="0"/>
              </a:spcAft>
              <a:buClr>
                <a:schemeClr val="dk2"/>
              </a:buClr>
              <a:buSzPts val="6000"/>
              <a:buNone/>
              <a:defRPr sz="6000">
                <a:solidFill>
                  <a:schemeClr val="dk2"/>
                </a:solidFill>
              </a:defRPr>
            </a:lvl4pPr>
            <a:lvl5pPr lvl="4" algn="ctr">
              <a:lnSpc>
                <a:spcPct val="100000"/>
              </a:lnSpc>
              <a:spcBef>
                <a:spcPts val="0"/>
              </a:spcBef>
              <a:spcAft>
                <a:spcPts val="0"/>
              </a:spcAft>
              <a:buClr>
                <a:schemeClr val="dk2"/>
              </a:buClr>
              <a:buSzPts val="6000"/>
              <a:buNone/>
              <a:defRPr sz="6000">
                <a:solidFill>
                  <a:schemeClr val="dk2"/>
                </a:solidFill>
              </a:defRPr>
            </a:lvl5pPr>
            <a:lvl6pPr lvl="5" algn="ctr">
              <a:lnSpc>
                <a:spcPct val="100000"/>
              </a:lnSpc>
              <a:spcBef>
                <a:spcPts val="0"/>
              </a:spcBef>
              <a:spcAft>
                <a:spcPts val="0"/>
              </a:spcAft>
              <a:buClr>
                <a:schemeClr val="dk2"/>
              </a:buClr>
              <a:buSzPts val="6000"/>
              <a:buNone/>
              <a:defRPr sz="6000">
                <a:solidFill>
                  <a:schemeClr val="dk2"/>
                </a:solidFill>
              </a:defRPr>
            </a:lvl6pPr>
            <a:lvl7pPr lvl="6" algn="ctr">
              <a:lnSpc>
                <a:spcPct val="100000"/>
              </a:lnSpc>
              <a:spcBef>
                <a:spcPts val="0"/>
              </a:spcBef>
              <a:spcAft>
                <a:spcPts val="0"/>
              </a:spcAft>
              <a:buClr>
                <a:schemeClr val="dk2"/>
              </a:buClr>
              <a:buSzPts val="6000"/>
              <a:buNone/>
              <a:defRPr sz="6000">
                <a:solidFill>
                  <a:schemeClr val="dk2"/>
                </a:solidFill>
              </a:defRPr>
            </a:lvl7pPr>
            <a:lvl8pPr lvl="7" algn="ctr">
              <a:lnSpc>
                <a:spcPct val="100000"/>
              </a:lnSpc>
              <a:spcBef>
                <a:spcPts val="0"/>
              </a:spcBef>
              <a:spcAft>
                <a:spcPts val="0"/>
              </a:spcAft>
              <a:buClr>
                <a:schemeClr val="dk2"/>
              </a:buClr>
              <a:buSzPts val="6000"/>
              <a:buNone/>
              <a:defRPr sz="6000">
                <a:solidFill>
                  <a:schemeClr val="dk2"/>
                </a:solidFill>
              </a:defRPr>
            </a:lvl8pPr>
            <a:lvl9pPr lvl="8" algn="ctr">
              <a:lnSpc>
                <a:spcPct val="100000"/>
              </a:lnSpc>
              <a:spcBef>
                <a:spcPts val="0"/>
              </a:spcBef>
              <a:spcAft>
                <a:spcPts val="0"/>
              </a:spcAft>
              <a:buClr>
                <a:schemeClr val="dk2"/>
              </a:buClr>
              <a:buSzPts val="6000"/>
              <a:buNone/>
              <a:defRPr sz="6000">
                <a:solidFill>
                  <a:schemeClr val="dk2"/>
                </a:solidFill>
              </a:defRPr>
            </a:lvl9pPr>
          </a:lstStyle>
          <a:p/>
        </p:txBody>
      </p:sp>
      <p:sp>
        <p:nvSpPr>
          <p:cNvPr id="1623" name="Google Shape;1623;p25"/>
          <p:cNvSpPr txBox="1"/>
          <p:nvPr>
            <p:ph idx="3" type="subTitle"/>
          </p:nvPr>
        </p:nvSpPr>
        <p:spPr>
          <a:xfrm>
            <a:off x="3141475" y="2691025"/>
            <a:ext cx="2861100" cy="3045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PT Sans"/>
              <a:buNone/>
              <a:defRPr sz="1600"/>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4pPr>
            <a:lvl5pPr lvl="4"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5pPr>
            <a:lvl6pPr lvl="5"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6pPr>
            <a:lvl7pPr lvl="6"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7pPr>
            <a:lvl8pPr lvl="7"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8pPr>
            <a:lvl9pPr lvl="8"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9pPr>
          </a:lstStyle>
          <a:p/>
        </p:txBody>
      </p:sp>
      <p:sp>
        <p:nvSpPr>
          <p:cNvPr id="1624" name="Google Shape;1624;p25"/>
          <p:cNvSpPr txBox="1"/>
          <p:nvPr>
            <p:ph idx="4" type="title"/>
          </p:nvPr>
        </p:nvSpPr>
        <p:spPr>
          <a:xfrm>
            <a:off x="2388300" y="3190394"/>
            <a:ext cx="4367400" cy="69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6000"/>
              <a:buNone/>
              <a:defRPr sz="4500"/>
            </a:lvl1pPr>
            <a:lvl2pPr lvl="1" algn="ctr">
              <a:lnSpc>
                <a:spcPct val="100000"/>
              </a:lnSpc>
              <a:spcBef>
                <a:spcPts val="0"/>
              </a:spcBef>
              <a:spcAft>
                <a:spcPts val="0"/>
              </a:spcAft>
              <a:buClr>
                <a:schemeClr val="dk2"/>
              </a:buClr>
              <a:buSzPts val="6000"/>
              <a:buNone/>
              <a:defRPr sz="6000">
                <a:solidFill>
                  <a:schemeClr val="dk2"/>
                </a:solidFill>
              </a:defRPr>
            </a:lvl2pPr>
            <a:lvl3pPr lvl="2" algn="ctr">
              <a:lnSpc>
                <a:spcPct val="100000"/>
              </a:lnSpc>
              <a:spcBef>
                <a:spcPts val="0"/>
              </a:spcBef>
              <a:spcAft>
                <a:spcPts val="0"/>
              </a:spcAft>
              <a:buClr>
                <a:schemeClr val="dk2"/>
              </a:buClr>
              <a:buSzPts val="6000"/>
              <a:buNone/>
              <a:defRPr sz="6000">
                <a:solidFill>
                  <a:schemeClr val="dk2"/>
                </a:solidFill>
              </a:defRPr>
            </a:lvl3pPr>
            <a:lvl4pPr lvl="3" algn="ctr">
              <a:lnSpc>
                <a:spcPct val="100000"/>
              </a:lnSpc>
              <a:spcBef>
                <a:spcPts val="0"/>
              </a:spcBef>
              <a:spcAft>
                <a:spcPts val="0"/>
              </a:spcAft>
              <a:buClr>
                <a:schemeClr val="dk2"/>
              </a:buClr>
              <a:buSzPts val="6000"/>
              <a:buNone/>
              <a:defRPr sz="6000">
                <a:solidFill>
                  <a:schemeClr val="dk2"/>
                </a:solidFill>
              </a:defRPr>
            </a:lvl4pPr>
            <a:lvl5pPr lvl="4" algn="ctr">
              <a:lnSpc>
                <a:spcPct val="100000"/>
              </a:lnSpc>
              <a:spcBef>
                <a:spcPts val="0"/>
              </a:spcBef>
              <a:spcAft>
                <a:spcPts val="0"/>
              </a:spcAft>
              <a:buClr>
                <a:schemeClr val="dk2"/>
              </a:buClr>
              <a:buSzPts val="6000"/>
              <a:buNone/>
              <a:defRPr sz="6000">
                <a:solidFill>
                  <a:schemeClr val="dk2"/>
                </a:solidFill>
              </a:defRPr>
            </a:lvl5pPr>
            <a:lvl6pPr lvl="5" algn="ctr">
              <a:lnSpc>
                <a:spcPct val="100000"/>
              </a:lnSpc>
              <a:spcBef>
                <a:spcPts val="0"/>
              </a:spcBef>
              <a:spcAft>
                <a:spcPts val="0"/>
              </a:spcAft>
              <a:buClr>
                <a:schemeClr val="dk2"/>
              </a:buClr>
              <a:buSzPts val="6000"/>
              <a:buNone/>
              <a:defRPr sz="6000">
                <a:solidFill>
                  <a:schemeClr val="dk2"/>
                </a:solidFill>
              </a:defRPr>
            </a:lvl6pPr>
            <a:lvl7pPr lvl="6" algn="ctr">
              <a:lnSpc>
                <a:spcPct val="100000"/>
              </a:lnSpc>
              <a:spcBef>
                <a:spcPts val="0"/>
              </a:spcBef>
              <a:spcAft>
                <a:spcPts val="0"/>
              </a:spcAft>
              <a:buClr>
                <a:schemeClr val="dk2"/>
              </a:buClr>
              <a:buSzPts val="6000"/>
              <a:buNone/>
              <a:defRPr sz="6000">
                <a:solidFill>
                  <a:schemeClr val="dk2"/>
                </a:solidFill>
              </a:defRPr>
            </a:lvl7pPr>
            <a:lvl8pPr lvl="7" algn="ctr">
              <a:lnSpc>
                <a:spcPct val="100000"/>
              </a:lnSpc>
              <a:spcBef>
                <a:spcPts val="0"/>
              </a:spcBef>
              <a:spcAft>
                <a:spcPts val="0"/>
              </a:spcAft>
              <a:buClr>
                <a:schemeClr val="dk2"/>
              </a:buClr>
              <a:buSzPts val="6000"/>
              <a:buNone/>
              <a:defRPr sz="6000">
                <a:solidFill>
                  <a:schemeClr val="dk2"/>
                </a:solidFill>
              </a:defRPr>
            </a:lvl8pPr>
            <a:lvl9pPr lvl="8" algn="ctr">
              <a:lnSpc>
                <a:spcPct val="100000"/>
              </a:lnSpc>
              <a:spcBef>
                <a:spcPts val="0"/>
              </a:spcBef>
              <a:spcAft>
                <a:spcPts val="0"/>
              </a:spcAft>
              <a:buClr>
                <a:schemeClr val="dk2"/>
              </a:buClr>
              <a:buSzPts val="6000"/>
              <a:buNone/>
              <a:defRPr sz="6000">
                <a:solidFill>
                  <a:schemeClr val="dk2"/>
                </a:solidFill>
              </a:defRPr>
            </a:lvl9pPr>
          </a:lstStyle>
          <a:p/>
        </p:txBody>
      </p:sp>
      <p:sp>
        <p:nvSpPr>
          <p:cNvPr id="1625" name="Google Shape;1625;p25"/>
          <p:cNvSpPr txBox="1"/>
          <p:nvPr>
            <p:ph idx="5" type="subTitle"/>
          </p:nvPr>
        </p:nvSpPr>
        <p:spPr>
          <a:xfrm>
            <a:off x="2227250" y="3940875"/>
            <a:ext cx="4689600" cy="3045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PT Sans"/>
              <a:buNone/>
              <a:defRPr sz="1600"/>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4pPr>
            <a:lvl5pPr lvl="4"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5pPr>
            <a:lvl6pPr lvl="5"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6pPr>
            <a:lvl7pPr lvl="6"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7pPr>
            <a:lvl8pPr lvl="7"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8pPr>
            <a:lvl9pPr lvl="8" algn="ctr">
              <a:lnSpc>
                <a:spcPct val="100000"/>
              </a:lnSpc>
              <a:spcBef>
                <a:spcPts val="0"/>
              </a:spcBef>
              <a:spcAft>
                <a:spcPts val="0"/>
              </a:spcAft>
              <a:buClr>
                <a:schemeClr val="accent1"/>
              </a:buClr>
              <a:buSzPts val="2100"/>
              <a:buFont typeface="PT Sans"/>
              <a:buNone/>
              <a:defRPr sz="2100">
                <a:solidFill>
                  <a:schemeClr val="accent1"/>
                </a:solidFill>
                <a:latin typeface="PT Sans"/>
                <a:ea typeface="PT Sans"/>
                <a:cs typeface="PT Sans"/>
                <a:sym typeface="PT Sans"/>
              </a:defRPr>
            </a:lvl9pPr>
          </a:lstStyle>
          <a:p/>
        </p:txBody>
      </p:sp>
      <p:grpSp>
        <p:nvGrpSpPr>
          <p:cNvPr id="1626" name="Google Shape;1626;p25"/>
          <p:cNvGrpSpPr/>
          <p:nvPr/>
        </p:nvGrpSpPr>
        <p:grpSpPr>
          <a:xfrm>
            <a:off x="7506880" y="483017"/>
            <a:ext cx="1834255" cy="1834975"/>
            <a:chOff x="3684525" y="1008100"/>
            <a:chExt cx="3697350" cy="3698800"/>
          </a:xfrm>
        </p:grpSpPr>
        <p:sp>
          <p:nvSpPr>
            <p:cNvPr id="1627" name="Google Shape;1627;p25"/>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25"/>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5"/>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5"/>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5"/>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5"/>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5"/>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25"/>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5"/>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5"/>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5"/>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25"/>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25"/>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25"/>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25"/>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25"/>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25"/>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25"/>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25"/>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25"/>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25"/>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5"/>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25"/>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25"/>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25"/>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25"/>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5"/>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25"/>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25"/>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25"/>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25"/>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25"/>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25"/>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5"/>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25"/>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25"/>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25"/>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5"/>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25"/>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25"/>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25"/>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25"/>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25"/>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25"/>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25"/>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25"/>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25"/>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25"/>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25"/>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25"/>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5"/>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5"/>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25"/>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25"/>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5"/>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25"/>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25"/>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25"/>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25"/>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5"/>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5"/>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5"/>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5"/>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5"/>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5"/>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5"/>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3" name="Google Shape;1693;p25"/>
          <p:cNvGrpSpPr/>
          <p:nvPr/>
        </p:nvGrpSpPr>
        <p:grpSpPr>
          <a:xfrm>
            <a:off x="8124246" y="1211301"/>
            <a:ext cx="599510" cy="352226"/>
            <a:chOff x="-1861775" y="1644025"/>
            <a:chExt cx="1612018" cy="947100"/>
          </a:xfrm>
        </p:grpSpPr>
        <p:sp>
          <p:nvSpPr>
            <p:cNvPr id="1694" name="Google Shape;1694;p25"/>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25"/>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5"/>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25"/>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5"/>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5"/>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5"/>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25"/>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25"/>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5"/>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4" name="Google Shape;1704;p25"/>
          <p:cNvGrpSpPr/>
          <p:nvPr/>
        </p:nvGrpSpPr>
        <p:grpSpPr>
          <a:xfrm>
            <a:off x="371382" y="4742470"/>
            <a:ext cx="8401240" cy="202500"/>
            <a:chOff x="480920" y="4742470"/>
            <a:chExt cx="8401240" cy="202500"/>
          </a:xfrm>
        </p:grpSpPr>
        <p:grpSp>
          <p:nvGrpSpPr>
            <p:cNvPr id="1705" name="Google Shape;1705;p25"/>
            <p:cNvGrpSpPr/>
            <p:nvPr/>
          </p:nvGrpSpPr>
          <p:grpSpPr>
            <a:xfrm rot="-5400000">
              <a:off x="6549675" y="2612485"/>
              <a:ext cx="202500" cy="4462470"/>
              <a:chOff x="214325" y="317672"/>
              <a:chExt cx="202500" cy="4462470"/>
            </a:xfrm>
          </p:grpSpPr>
          <p:sp>
            <p:nvSpPr>
              <p:cNvPr id="1706" name="Google Shape;1706;p25"/>
              <p:cNvSpPr/>
              <p:nvPr/>
            </p:nvSpPr>
            <p:spPr>
              <a:xfrm>
                <a:off x="214325" y="2309827"/>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25"/>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5"/>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5"/>
              <p:cNvSpPr/>
              <p:nvPr/>
            </p:nvSpPr>
            <p:spPr>
              <a:xfrm>
                <a:off x="214325" y="3525485"/>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5"/>
              <p:cNvSpPr/>
              <p:nvPr/>
            </p:nvSpPr>
            <p:spPr>
              <a:xfrm>
                <a:off x="214325" y="4054106"/>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5"/>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5"/>
              <p:cNvSpPr/>
              <p:nvPr/>
            </p:nvSpPr>
            <p:spPr>
              <a:xfrm>
                <a:off x="214325" y="317672"/>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5"/>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5"/>
              <p:cNvSpPr/>
              <p:nvPr/>
            </p:nvSpPr>
            <p:spPr>
              <a:xfrm>
                <a:off x="214325" y="153333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5" name="Google Shape;1715;p25"/>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25"/>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5"/>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5"/>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5"/>
            <p:cNvSpPr/>
            <p:nvPr/>
          </p:nvSpPr>
          <p:spPr>
            <a:xfrm rot="-5400000">
              <a:off x="2143449"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5"/>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1" name="Google Shape;1721;p25"/>
          <p:cNvGrpSpPr/>
          <p:nvPr/>
        </p:nvGrpSpPr>
        <p:grpSpPr>
          <a:xfrm>
            <a:off x="-610395" y="2565529"/>
            <a:ext cx="1834255" cy="1834975"/>
            <a:chOff x="3684525" y="1008100"/>
            <a:chExt cx="3697350" cy="3698800"/>
          </a:xfrm>
        </p:grpSpPr>
        <p:sp>
          <p:nvSpPr>
            <p:cNvPr id="1722" name="Google Shape;1722;p25"/>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25"/>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25"/>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5"/>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5"/>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5"/>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5"/>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5"/>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5"/>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5"/>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5"/>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5"/>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5"/>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5"/>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5"/>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5"/>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25"/>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5"/>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5"/>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5"/>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5"/>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5"/>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5"/>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5"/>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5"/>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25"/>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25"/>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25"/>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5"/>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5"/>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5"/>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5"/>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5"/>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5"/>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5"/>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5"/>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5"/>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5"/>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5"/>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5"/>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5"/>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5"/>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5"/>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5"/>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5"/>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5"/>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5"/>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5"/>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5"/>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5"/>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5"/>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5"/>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5"/>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5"/>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5"/>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5"/>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5"/>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5"/>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5"/>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5"/>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5"/>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5"/>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5"/>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5"/>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5"/>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5"/>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
    <p:spTree>
      <p:nvGrpSpPr>
        <p:cNvPr id="1788" name="Shape 1788"/>
        <p:cNvGrpSpPr/>
        <p:nvPr/>
      </p:nvGrpSpPr>
      <p:grpSpPr>
        <a:xfrm>
          <a:off x="0" y="0"/>
          <a:ext cx="0" cy="0"/>
          <a:chOff x="0" y="0"/>
          <a:chExt cx="0" cy="0"/>
        </a:xfrm>
      </p:grpSpPr>
      <p:sp>
        <p:nvSpPr>
          <p:cNvPr id="1789" name="Google Shape;1789;p26"/>
          <p:cNvSpPr txBox="1"/>
          <p:nvPr>
            <p:ph type="title"/>
          </p:nvPr>
        </p:nvSpPr>
        <p:spPr>
          <a:xfrm>
            <a:off x="4544713" y="1811181"/>
            <a:ext cx="3527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790" name="Google Shape;1790;p26"/>
          <p:cNvSpPr txBox="1"/>
          <p:nvPr>
            <p:ph idx="1" type="subTitle"/>
          </p:nvPr>
        </p:nvSpPr>
        <p:spPr>
          <a:xfrm>
            <a:off x="4544713" y="2505256"/>
            <a:ext cx="3527100" cy="998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791" name="Google Shape;1791;p26"/>
          <p:cNvGrpSpPr/>
          <p:nvPr/>
        </p:nvGrpSpPr>
        <p:grpSpPr>
          <a:xfrm>
            <a:off x="4112239" y="807840"/>
            <a:ext cx="599510" cy="352226"/>
            <a:chOff x="-1861775" y="1644025"/>
            <a:chExt cx="1612018" cy="947100"/>
          </a:xfrm>
        </p:grpSpPr>
        <p:sp>
          <p:nvSpPr>
            <p:cNvPr id="1792" name="Google Shape;1792;p26"/>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6"/>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6"/>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6"/>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6"/>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6"/>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6"/>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6"/>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6"/>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6"/>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2" name="Google Shape;1802;p26"/>
          <p:cNvGrpSpPr/>
          <p:nvPr/>
        </p:nvGrpSpPr>
        <p:grpSpPr>
          <a:xfrm>
            <a:off x="6716630" y="-711546"/>
            <a:ext cx="1834255" cy="1834975"/>
            <a:chOff x="3684525" y="1008100"/>
            <a:chExt cx="3697350" cy="3698800"/>
          </a:xfrm>
        </p:grpSpPr>
        <p:sp>
          <p:nvSpPr>
            <p:cNvPr id="1803" name="Google Shape;1803;p26"/>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6"/>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6"/>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6"/>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6"/>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6"/>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6"/>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6"/>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6"/>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6"/>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6"/>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6"/>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26"/>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6"/>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6"/>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6"/>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6"/>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26"/>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26"/>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6"/>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6"/>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26"/>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26"/>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26"/>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26"/>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6"/>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6"/>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26"/>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26"/>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6"/>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26"/>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26"/>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26"/>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26"/>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26"/>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26"/>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26"/>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26"/>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26"/>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6"/>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26"/>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26"/>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6"/>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6"/>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26"/>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26"/>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6"/>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26"/>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26"/>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6"/>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6"/>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6"/>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6"/>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6"/>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6"/>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6"/>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6"/>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6"/>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26"/>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6"/>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6"/>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26"/>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6"/>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6"/>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6"/>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6"/>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9" name="Google Shape;1869;p26"/>
          <p:cNvGrpSpPr/>
          <p:nvPr/>
        </p:nvGrpSpPr>
        <p:grpSpPr>
          <a:xfrm>
            <a:off x="3893980" y="4427054"/>
            <a:ext cx="1834255" cy="1834975"/>
            <a:chOff x="3684525" y="1008100"/>
            <a:chExt cx="3697350" cy="3698800"/>
          </a:xfrm>
        </p:grpSpPr>
        <p:sp>
          <p:nvSpPr>
            <p:cNvPr id="1870" name="Google Shape;1870;p26"/>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6"/>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6"/>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6"/>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6"/>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6"/>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6"/>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6"/>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6"/>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6"/>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6"/>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6"/>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6"/>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6"/>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6"/>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6"/>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6"/>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6"/>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6"/>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6"/>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6"/>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6"/>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6"/>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6"/>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6"/>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26"/>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6"/>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6"/>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6"/>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6"/>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6"/>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6"/>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6"/>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6"/>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6"/>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6"/>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6"/>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26"/>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26"/>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6"/>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6"/>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6"/>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6"/>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26"/>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6"/>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6"/>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6"/>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6"/>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6"/>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26"/>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26"/>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6"/>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26"/>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26"/>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26"/>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26"/>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26"/>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26"/>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26"/>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26"/>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6"/>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26"/>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26"/>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26"/>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26"/>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26"/>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6" name="Google Shape;1936;p26"/>
          <p:cNvGrpSpPr/>
          <p:nvPr/>
        </p:nvGrpSpPr>
        <p:grpSpPr>
          <a:xfrm>
            <a:off x="242725" y="340510"/>
            <a:ext cx="202500" cy="4462470"/>
            <a:chOff x="214325" y="317672"/>
            <a:chExt cx="202500" cy="4462470"/>
          </a:xfrm>
        </p:grpSpPr>
        <p:sp>
          <p:nvSpPr>
            <p:cNvPr id="1937" name="Google Shape;1937;p26"/>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6"/>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26"/>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26"/>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26"/>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26"/>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26"/>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26"/>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26"/>
            <p:cNvSpPr/>
            <p:nvPr/>
          </p:nvSpPr>
          <p:spPr>
            <a:xfrm>
              <a:off x="214325" y="153333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946" name="Shape 1946"/>
        <p:cNvGrpSpPr/>
        <p:nvPr/>
      </p:nvGrpSpPr>
      <p:grpSpPr>
        <a:xfrm>
          <a:off x="0" y="0"/>
          <a:ext cx="0" cy="0"/>
          <a:chOff x="0" y="0"/>
          <a:chExt cx="0" cy="0"/>
        </a:xfrm>
      </p:grpSpPr>
      <p:sp>
        <p:nvSpPr>
          <p:cNvPr id="1947" name="Google Shape;1947;p27"/>
          <p:cNvSpPr txBox="1"/>
          <p:nvPr>
            <p:ph type="title"/>
          </p:nvPr>
        </p:nvSpPr>
        <p:spPr>
          <a:xfrm>
            <a:off x="720000" y="696200"/>
            <a:ext cx="4213200" cy="87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sz="5000"/>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1948" name="Google Shape;1948;p27"/>
          <p:cNvSpPr txBox="1"/>
          <p:nvPr>
            <p:ph idx="1" type="subTitle"/>
          </p:nvPr>
        </p:nvSpPr>
        <p:spPr>
          <a:xfrm>
            <a:off x="720000" y="1593625"/>
            <a:ext cx="4213200" cy="95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49" name="Google Shape;1949;p27"/>
          <p:cNvSpPr txBox="1"/>
          <p:nvPr/>
        </p:nvSpPr>
        <p:spPr>
          <a:xfrm>
            <a:off x="720000" y="3395400"/>
            <a:ext cx="4084800" cy="71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Work Sans"/>
                <a:ea typeface="Work Sans"/>
                <a:cs typeface="Work Sans"/>
                <a:sym typeface="Work Sans"/>
              </a:rPr>
              <a:t>CREDITS: This presentation template was created by </a:t>
            </a:r>
            <a:r>
              <a:rPr b="1" i="0" lang="en" sz="1200" u="none" cap="none" strike="noStrike">
                <a:solidFill>
                  <a:schemeClr val="hlink"/>
                </a:solidFill>
                <a:uFill>
                  <a:noFill/>
                </a:uFill>
                <a:latin typeface="Work Sans"/>
                <a:ea typeface="Work Sans"/>
                <a:cs typeface="Work Sans"/>
                <a:sym typeface="Work Sans"/>
                <a:hlinkClick r:id="rId2"/>
              </a:rPr>
              <a:t>Slidesgo</a:t>
            </a:r>
            <a:r>
              <a:rPr b="0" i="0" lang="en" sz="1200" u="none" cap="none" strike="noStrike">
                <a:solidFill>
                  <a:schemeClr val="lt1"/>
                </a:solidFill>
                <a:latin typeface="Work Sans"/>
                <a:ea typeface="Work Sans"/>
                <a:cs typeface="Work Sans"/>
                <a:sym typeface="Work Sans"/>
              </a:rPr>
              <a:t>, including icons by </a:t>
            </a:r>
            <a:r>
              <a:rPr b="1" i="0" lang="en" sz="1200" u="none" cap="none" strike="noStrike">
                <a:solidFill>
                  <a:schemeClr val="hlink"/>
                </a:solidFill>
                <a:uFill>
                  <a:noFill/>
                </a:uFill>
                <a:latin typeface="Work Sans"/>
                <a:ea typeface="Work Sans"/>
                <a:cs typeface="Work Sans"/>
                <a:sym typeface="Work Sans"/>
                <a:hlinkClick r:id="rId3"/>
              </a:rPr>
              <a:t>Flaticon</a:t>
            </a:r>
            <a:r>
              <a:rPr b="0" i="0" lang="en" sz="1200" u="none" cap="none" strike="noStrike">
                <a:solidFill>
                  <a:schemeClr val="lt1"/>
                </a:solidFill>
                <a:latin typeface="Work Sans"/>
                <a:ea typeface="Work Sans"/>
                <a:cs typeface="Work Sans"/>
                <a:sym typeface="Work Sans"/>
              </a:rPr>
              <a:t>, and infographics &amp; images by </a:t>
            </a:r>
            <a:r>
              <a:rPr b="1" i="0" lang="en" sz="1200" u="none" cap="none" strike="noStrike">
                <a:solidFill>
                  <a:schemeClr val="hlink"/>
                </a:solidFill>
                <a:uFill>
                  <a:noFill/>
                </a:uFill>
                <a:latin typeface="Work Sans"/>
                <a:ea typeface="Work Sans"/>
                <a:cs typeface="Work Sans"/>
                <a:sym typeface="Work Sans"/>
                <a:hlinkClick r:id="rId4"/>
              </a:rPr>
              <a:t>Freepik</a:t>
            </a:r>
            <a:r>
              <a:rPr b="0" i="0" lang="en" sz="1200" u="none" cap="none" strike="noStrike">
                <a:solidFill>
                  <a:schemeClr val="hlink"/>
                </a:solidFill>
                <a:uFill>
                  <a:noFill/>
                </a:uFill>
                <a:latin typeface="Work Sans"/>
                <a:ea typeface="Work Sans"/>
                <a:cs typeface="Work Sans"/>
                <a:sym typeface="Work Sans"/>
                <a:hlinkClick r:id="rId5"/>
              </a:rPr>
              <a:t> </a:t>
            </a:r>
            <a:endParaRPr b="0" i="0" sz="1200" u="none" cap="none" strike="noStrike">
              <a:solidFill>
                <a:schemeClr val="lt1"/>
              </a:solidFill>
              <a:latin typeface="Work Sans"/>
              <a:ea typeface="Work Sans"/>
              <a:cs typeface="Work Sans"/>
              <a:sym typeface="Work Sans"/>
            </a:endParaRPr>
          </a:p>
        </p:txBody>
      </p:sp>
      <p:grpSp>
        <p:nvGrpSpPr>
          <p:cNvPr id="1950" name="Google Shape;1950;p27"/>
          <p:cNvGrpSpPr/>
          <p:nvPr/>
        </p:nvGrpSpPr>
        <p:grpSpPr>
          <a:xfrm>
            <a:off x="7824489" y="277765"/>
            <a:ext cx="599510" cy="352226"/>
            <a:chOff x="-1861775" y="1644025"/>
            <a:chExt cx="1612018" cy="947100"/>
          </a:xfrm>
        </p:grpSpPr>
        <p:sp>
          <p:nvSpPr>
            <p:cNvPr id="1951" name="Google Shape;1951;p27"/>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27"/>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7"/>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7"/>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7"/>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7"/>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7"/>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27"/>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7"/>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7"/>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1" name="Google Shape;1961;p27"/>
          <p:cNvGrpSpPr/>
          <p:nvPr/>
        </p:nvGrpSpPr>
        <p:grpSpPr>
          <a:xfrm>
            <a:off x="-850845" y="-1010408"/>
            <a:ext cx="1834255" cy="1834975"/>
            <a:chOff x="3684525" y="1008100"/>
            <a:chExt cx="3697350" cy="3698800"/>
          </a:xfrm>
        </p:grpSpPr>
        <p:sp>
          <p:nvSpPr>
            <p:cNvPr id="1962" name="Google Shape;1962;p27"/>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7"/>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27"/>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27"/>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27"/>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27"/>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27"/>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7"/>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27"/>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27"/>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27"/>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27"/>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27"/>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27"/>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7"/>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27"/>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27"/>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27"/>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27"/>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27"/>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27"/>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7"/>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27"/>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7"/>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7"/>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27"/>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27"/>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27"/>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7"/>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7"/>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27"/>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7"/>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27"/>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27"/>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27"/>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27"/>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27"/>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27"/>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27"/>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27"/>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27"/>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27"/>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27"/>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27"/>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27"/>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7"/>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27"/>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27"/>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27"/>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27"/>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27"/>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27"/>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27"/>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27"/>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27"/>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27"/>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27"/>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27"/>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27"/>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27"/>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27"/>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27"/>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27"/>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27"/>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27"/>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27"/>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ONE_COLUMN_TEXT_2_1">
    <p:spTree>
      <p:nvGrpSpPr>
        <p:cNvPr id="2028" name="Shape 2028"/>
        <p:cNvGrpSpPr/>
        <p:nvPr/>
      </p:nvGrpSpPr>
      <p:grpSpPr>
        <a:xfrm>
          <a:off x="0" y="0"/>
          <a:ext cx="0" cy="0"/>
          <a:chOff x="0" y="0"/>
          <a:chExt cx="0" cy="0"/>
        </a:xfrm>
      </p:grpSpPr>
      <p:sp>
        <p:nvSpPr>
          <p:cNvPr id="2029" name="Google Shape;2029;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030" name="Google Shape;2030;p28"/>
          <p:cNvSpPr txBox="1"/>
          <p:nvPr>
            <p:ph idx="1" type="body"/>
          </p:nvPr>
        </p:nvSpPr>
        <p:spPr>
          <a:xfrm>
            <a:off x="720000" y="1215750"/>
            <a:ext cx="7704000" cy="3297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Arial"/>
              <a:buChar char="●"/>
              <a:defRPr/>
            </a:lvl1pPr>
            <a:lvl2pPr indent="-317500" lvl="1" marL="914400" algn="l">
              <a:lnSpc>
                <a:spcPct val="115000"/>
              </a:lnSpc>
              <a:spcBef>
                <a:spcPts val="0"/>
              </a:spcBef>
              <a:spcAft>
                <a:spcPts val="0"/>
              </a:spcAft>
              <a:buSzPts val="1400"/>
              <a:buFont typeface="Arial"/>
              <a:buChar char="○"/>
              <a:defRPr/>
            </a:lvl2pPr>
            <a:lvl3pPr indent="-317500" lvl="2" marL="1371600" algn="l">
              <a:lnSpc>
                <a:spcPct val="115000"/>
              </a:lnSpc>
              <a:spcBef>
                <a:spcPts val="1600"/>
              </a:spcBef>
              <a:spcAft>
                <a:spcPts val="0"/>
              </a:spcAft>
              <a:buSzPts val="1400"/>
              <a:buFont typeface="Arial"/>
              <a:buChar char="■"/>
              <a:defRPr/>
            </a:lvl3pPr>
            <a:lvl4pPr indent="-317500" lvl="3" marL="1828800" algn="l">
              <a:lnSpc>
                <a:spcPct val="115000"/>
              </a:lnSpc>
              <a:spcBef>
                <a:spcPts val="1600"/>
              </a:spcBef>
              <a:spcAft>
                <a:spcPts val="0"/>
              </a:spcAft>
              <a:buSzPts val="1400"/>
              <a:buFont typeface="Arial"/>
              <a:buChar char="●"/>
              <a:defRPr/>
            </a:lvl4pPr>
            <a:lvl5pPr indent="-317500" lvl="4" marL="2286000" algn="l">
              <a:lnSpc>
                <a:spcPct val="115000"/>
              </a:lnSpc>
              <a:spcBef>
                <a:spcPts val="1600"/>
              </a:spcBef>
              <a:spcAft>
                <a:spcPts val="0"/>
              </a:spcAft>
              <a:buSzPts val="1400"/>
              <a:buFont typeface="Arial"/>
              <a:buChar char="○"/>
              <a:defRPr/>
            </a:lvl5pPr>
            <a:lvl6pPr indent="-317500" lvl="5" marL="2743200" algn="l">
              <a:lnSpc>
                <a:spcPct val="115000"/>
              </a:lnSpc>
              <a:spcBef>
                <a:spcPts val="1600"/>
              </a:spcBef>
              <a:spcAft>
                <a:spcPts val="0"/>
              </a:spcAft>
              <a:buSzPts val="1400"/>
              <a:buFont typeface="Arial"/>
              <a:buChar char="■"/>
              <a:defRPr/>
            </a:lvl6pPr>
            <a:lvl7pPr indent="-317500" lvl="6" marL="3200400" algn="l">
              <a:lnSpc>
                <a:spcPct val="115000"/>
              </a:lnSpc>
              <a:spcBef>
                <a:spcPts val="1600"/>
              </a:spcBef>
              <a:spcAft>
                <a:spcPts val="0"/>
              </a:spcAft>
              <a:buSzPts val="1400"/>
              <a:buFont typeface="Arial"/>
              <a:buChar char="●"/>
              <a:defRPr/>
            </a:lvl7pPr>
            <a:lvl8pPr indent="-317500" lvl="7" marL="3657600" algn="l">
              <a:lnSpc>
                <a:spcPct val="115000"/>
              </a:lnSpc>
              <a:spcBef>
                <a:spcPts val="1600"/>
              </a:spcBef>
              <a:spcAft>
                <a:spcPts val="0"/>
              </a:spcAft>
              <a:buSzPts val="1400"/>
              <a:buFont typeface="Arial"/>
              <a:buChar char="○"/>
              <a:defRPr/>
            </a:lvl8pPr>
            <a:lvl9pPr indent="-317500" lvl="8" marL="4114800" algn="l">
              <a:lnSpc>
                <a:spcPct val="115000"/>
              </a:lnSpc>
              <a:spcBef>
                <a:spcPts val="1600"/>
              </a:spcBef>
              <a:spcAft>
                <a:spcPts val="1600"/>
              </a:spcAft>
              <a:buSzPts val="1400"/>
              <a:buFont typeface="Arial"/>
              <a:buChar char="■"/>
              <a:defRPr/>
            </a:lvl9pPr>
          </a:lstStyle>
          <a:p/>
        </p:txBody>
      </p:sp>
      <p:grpSp>
        <p:nvGrpSpPr>
          <p:cNvPr id="2031" name="Google Shape;2031;p28"/>
          <p:cNvGrpSpPr/>
          <p:nvPr/>
        </p:nvGrpSpPr>
        <p:grpSpPr>
          <a:xfrm>
            <a:off x="7372064" y="2575328"/>
            <a:ext cx="599510" cy="352226"/>
            <a:chOff x="-1861775" y="1644025"/>
            <a:chExt cx="1612018" cy="947100"/>
          </a:xfrm>
        </p:grpSpPr>
        <p:sp>
          <p:nvSpPr>
            <p:cNvPr id="2032" name="Google Shape;2032;p28"/>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28"/>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28"/>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28"/>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28"/>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28"/>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28"/>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28"/>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28"/>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28"/>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2" name="Google Shape;2042;p28"/>
          <p:cNvGrpSpPr/>
          <p:nvPr/>
        </p:nvGrpSpPr>
        <p:grpSpPr>
          <a:xfrm>
            <a:off x="6754705" y="1833942"/>
            <a:ext cx="1834255" cy="1834975"/>
            <a:chOff x="3684525" y="1008100"/>
            <a:chExt cx="3697350" cy="3698800"/>
          </a:xfrm>
        </p:grpSpPr>
        <p:sp>
          <p:nvSpPr>
            <p:cNvPr id="2043" name="Google Shape;2043;p28"/>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28"/>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28"/>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28"/>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28"/>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28"/>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28"/>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28"/>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8"/>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8"/>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28"/>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28"/>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28"/>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28"/>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28"/>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28"/>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28"/>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28"/>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28"/>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28"/>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28"/>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28"/>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28"/>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28"/>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28"/>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28"/>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28"/>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28"/>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28"/>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28"/>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28"/>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28"/>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28"/>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28"/>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28"/>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28"/>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28"/>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28"/>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28"/>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28"/>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28"/>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28"/>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28"/>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28"/>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28"/>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28"/>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28"/>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28"/>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28"/>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28"/>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28"/>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28"/>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28"/>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28"/>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28"/>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28"/>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28"/>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28"/>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28"/>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8"/>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28"/>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28"/>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28"/>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28"/>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28"/>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28"/>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2">
    <p:spTree>
      <p:nvGrpSpPr>
        <p:cNvPr id="2109" name="Shape 2109"/>
        <p:cNvGrpSpPr/>
        <p:nvPr/>
      </p:nvGrpSpPr>
      <p:grpSpPr>
        <a:xfrm>
          <a:off x="0" y="0"/>
          <a:ext cx="0" cy="0"/>
          <a:chOff x="0" y="0"/>
          <a:chExt cx="0" cy="0"/>
        </a:xfrm>
      </p:grpSpPr>
      <p:sp>
        <p:nvSpPr>
          <p:cNvPr id="2110" name="Google Shape;2110;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111" name="Google Shape;2111;p29"/>
          <p:cNvSpPr txBox="1"/>
          <p:nvPr>
            <p:ph idx="1" type="body"/>
          </p:nvPr>
        </p:nvSpPr>
        <p:spPr>
          <a:xfrm>
            <a:off x="720000" y="1215600"/>
            <a:ext cx="4486200" cy="3297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Arial"/>
              <a:buChar char="●"/>
              <a:defRPr/>
            </a:lvl1pPr>
            <a:lvl2pPr indent="-317500" lvl="1" marL="914400" algn="l">
              <a:lnSpc>
                <a:spcPct val="115000"/>
              </a:lnSpc>
              <a:spcBef>
                <a:spcPts val="1600"/>
              </a:spcBef>
              <a:spcAft>
                <a:spcPts val="0"/>
              </a:spcAft>
              <a:buSzPts val="1400"/>
              <a:buFont typeface="Arial"/>
              <a:buChar char="○"/>
              <a:defRPr/>
            </a:lvl2pPr>
            <a:lvl3pPr indent="-317500" lvl="2" marL="1371600" algn="l">
              <a:lnSpc>
                <a:spcPct val="115000"/>
              </a:lnSpc>
              <a:spcBef>
                <a:spcPts val="1600"/>
              </a:spcBef>
              <a:spcAft>
                <a:spcPts val="0"/>
              </a:spcAft>
              <a:buSzPts val="1400"/>
              <a:buFont typeface="Arial"/>
              <a:buChar char="■"/>
              <a:defRPr/>
            </a:lvl3pPr>
            <a:lvl4pPr indent="-317500" lvl="3" marL="1828800" algn="l">
              <a:lnSpc>
                <a:spcPct val="115000"/>
              </a:lnSpc>
              <a:spcBef>
                <a:spcPts val="1600"/>
              </a:spcBef>
              <a:spcAft>
                <a:spcPts val="0"/>
              </a:spcAft>
              <a:buSzPts val="1400"/>
              <a:buFont typeface="Arial"/>
              <a:buChar char="●"/>
              <a:defRPr/>
            </a:lvl4pPr>
            <a:lvl5pPr indent="-317500" lvl="4" marL="2286000" algn="l">
              <a:lnSpc>
                <a:spcPct val="115000"/>
              </a:lnSpc>
              <a:spcBef>
                <a:spcPts val="1600"/>
              </a:spcBef>
              <a:spcAft>
                <a:spcPts val="0"/>
              </a:spcAft>
              <a:buSzPts val="1400"/>
              <a:buFont typeface="Arial"/>
              <a:buChar char="○"/>
              <a:defRPr/>
            </a:lvl5pPr>
            <a:lvl6pPr indent="-317500" lvl="5" marL="2743200" algn="l">
              <a:lnSpc>
                <a:spcPct val="115000"/>
              </a:lnSpc>
              <a:spcBef>
                <a:spcPts val="1600"/>
              </a:spcBef>
              <a:spcAft>
                <a:spcPts val="0"/>
              </a:spcAft>
              <a:buSzPts val="1400"/>
              <a:buFont typeface="Arial"/>
              <a:buChar char="■"/>
              <a:defRPr/>
            </a:lvl6pPr>
            <a:lvl7pPr indent="-317500" lvl="6" marL="3200400" algn="l">
              <a:lnSpc>
                <a:spcPct val="115000"/>
              </a:lnSpc>
              <a:spcBef>
                <a:spcPts val="1600"/>
              </a:spcBef>
              <a:spcAft>
                <a:spcPts val="0"/>
              </a:spcAft>
              <a:buSzPts val="1400"/>
              <a:buFont typeface="Arial"/>
              <a:buChar char="●"/>
              <a:defRPr/>
            </a:lvl7pPr>
            <a:lvl8pPr indent="-317500" lvl="7" marL="3657600" algn="l">
              <a:lnSpc>
                <a:spcPct val="115000"/>
              </a:lnSpc>
              <a:spcBef>
                <a:spcPts val="1600"/>
              </a:spcBef>
              <a:spcAft>
                <a:spcPts val="0"/>
              </a:spcAft>
              <a:buSzPts val="1400"/>
              <a:buFont typeface="Arial"/>
              <a:buChar char="○"/>
              <a:defRPr/>
            </a:lvl8pPr>
            <a:lvl9pPr indent="-317500" lvl="8" marL="4114800" algn="l">
              <a:lnSpc>
                <a:spcPct val="115000"/>
              </a:lnSpc>
              <a:spcBef>
                <a:spcPts val="1600"/>
              </a:spcBef>
              <a:spcAft>
                <a:spcPts val="1600"/>
              </a:spcAft>
              <a:buSzPts val="1400"/>
              <a:buFont typeface="Arial"/>
              <a:buChar char="■"/>
              <a:defRPr/>
            </a:lvl9pPr>
          </a:lstStyle>
          <a:p/>
        </p:txBody>
      </p:sp>
      <p:grpSp>
        <p:nvGrpSpPr>
          <p:cNvPr id="2112" name="Google Shape;2112;p29"/>
          <p:cNvGrpSpPr/>
          <p:nvPr/>
        </p:nvGrpSpPr>
        <p:grpSpPr>
          <a:xfrm>
            <a:off x="420239" y="555253"/>
            <a:ext cx="599510" cy="352226"/>
            <a:chOff x="-1861775" y="1644025"/>
            <a:chExt cx="1612018" cy="947100"/>
          </a:xfrm>
        </p:grpSpPr>
        <p:sp>
          <p:nvSpPr>
            <p:cNvPr id="2113" name="Google Shape;2113;p29"/>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29"/>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29"/>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29"/>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29"/>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29"/>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29"/>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29"/>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29"/>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29"/>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3" name="Google Shape;2123;p29"/>
          <p:cNvGrpSpPr/>
          <p:nvPr/>
        </p:nvGrpSpPr>
        <p:grpSpPr>
          <a:xfrm>
            <a:off x="7921630" y="-320646"/>
            <a:ext cx="1834255" cy="1834975"/>
            <a:chOff x="3684525" y="1008100"/>
            <a:chExt cx="3697350" cy="3698800"/>
          </a:xfrm>
        </p:grpSpPr>
        <p:sp>
          <p:nvSpPr>
            <p:cNvPr id="2124" name="Google Shape;2124;p29"/>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29"/>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29"/>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29"/>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29"/>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29"/>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29"/>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29"/>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9"/>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29"/>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29"/>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29"/>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29"/>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29"/>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29"/>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29"/>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29"/>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29"/>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29"/>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29"/>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29"/>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29"/>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29"/>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29"/>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29"/>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29"/>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29"/>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29"/>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29"/>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29"/>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29"/>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29"/>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29"/>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29"/>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29"/>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29"/>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29"/>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29"/>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9"/>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9"/>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29"/>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29"/>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29"/>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29"/>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29"/>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29"/>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29"/>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29"/>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29"/>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29"/>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29"/>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29"/>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29"/>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29"/>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29"/>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29"/>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29"/>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29"/>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29"/>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29"/>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9"/>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9"/>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9"/>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9"/>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9"/>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9"/>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190" name="Shape 219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8" name="Shape 158"/>
        <p:cNvGrpSpPr/>
        <p:nvPr/>
      </p:nvGrpSpPr>
      <p:grpSpPr>
        <a:xfrm>
          <a:off x="0" y="0"/>
          <a:ext cx="0" cy="0"/>
          <a:chOff x="0" y="0"/>
          <a:chExt cx="0" cy="0"/>
        </a:xfrm>
      </p:grpSpPr>
      <p:sp>
        <p:nvSpPr>
          <p:cNvPr id="159" name="Google Shape;159;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60" name="Google Shape;160;p4"/>
          <p:cNvSpPr txBox="1"/>
          <p:nvPr>
            <p:ph idx="1" type="body"/>
          </p:nvPr>
        </p:nvSpPr>
        <p:spPr>
          <a:xfrm>
            <a:off x="934325" y="1531575"/>
            <a:ext cx="3487200" cy="2630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grpSp>
        <p:nvGrpSpPr>
          <p:cNvPr id="161" name="Google Shape;161;p4"/>
          <p:cNvGrpSpPr/>
          <p:nvPr/>
        </p:nvGrpSpPr>
        <p:grpSpPr>
          <a:xfrm>
            <a:off x="7877605" y="3812442"/>
            <a:ext cx="1834255" cy="1834975"/>
            <a:chOff x="3684525" y="1008100"/>
            <a:chExt cx="3697350" cy="3698800"/>
          </a:xfrm>
        </p:grpSpPr>
        <p:sp>
          <p:nvSpPr>
            <p:cNvPr id="162" name="Google Shape;162;p4"/>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4"/>
          <p:cNvGrpSpPr/>
          <p:nvPr/>
        </p:nvGrpSpPr>
        <p:grpSpPr>
          <a:xfrm>
            <a:off x="535371" y="4337388"/>
            <a:ext cx="599510" cy="352226"/>
            <a:chOff x="-1861775" y="1644025"/>
            <a:chExt cx="1612018" cy="947100"/>
          </a:xfrm>
        </p:grpSpPr>
        <p:sp>
          <p:nvSpPr>
            <p:cNvPr id="229" name="Google Shape;229;p4"/>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2191" name="Shape 2191"/>
        <p:cNvGrpSpPr/>
        <p:nvPr/>
      </p:nvGrpSpPr>
      <p:grpSpPr>
        <a:xfrm>
          <a:off x="0" y="0"/>
          <a:ext cx="0" cy="0"/>
          <a:chOff x="0" y="0"/>
          <a:chExt cx="0" cy="0"/>
        </a:xfrm>
      </p:grpSpPr>
      <p:sp>
        <p:nvSpPr>
          <p:cNvPr id="2192" name="Google Shape;2192;p31"/>
          <p:cNvSpPr txBox="1"/>
          <p:nvPr>
            <p:ph type="title"/>
          </p:nvPr>
        </p:nvSpPr>
        <p:spPr>
          <a:xfrm>
            <a:off x="1991650" y="1375650"/>
            <a:ext cx="5183700" cy="17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sz="100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193" name="Google Shape;2193;p31"/>
          <p:cNvSpPr txBox="1"/>
          <p:nvPr>
            <p:ph idx="1" type="subTitle"/>
          </p:nvPr>
        </p:nvSpPr>
        <p:spPr>
          <a:xfrm>
            <a:off x="2009650" y="3187900"/>
            <a:ext cx="5147700" cy="64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ONLY_1_1">
    <p:spTree>
      <p:nvGrpSpPr>
        <p:cNvPr id="2194" name="Shape 2194"/>
        <p:cNvGrpSpPr/>
        <p:nvPr/>
      </p:nvGrpSpPr>
      <p:grpSpPr>
        <a:xfrm>
          <a:off x="0" y="0"/>
          <a:ext cx="0" cy="0"/>
          <a:chOff x="0" y="0"/>
          <a:chExt cx="0" cy="0"/>
        </a:xfrm>
      </p:grpSpPr>
      <p:grpSp>
        <p:nvGrpSpPr>
          <p:cNvPr id="2195" name="Google Shape;2195;p32"/>
          <p:cNvGrpSpPr/>
          <p:nvPr/>
        </p:nvGrpSpPr>
        <p:grpSpPr>
          <a:xfrm>
            <a:off x="7994080" y="4228604"/>
            <a:ext cx="1834255" cy="1834975"/>
            <a:chOff x="3684525" y="1008100"/>
            <a:chExt cx="3697350" cy="3698800"/>
          </a:xfrm>
        </p:grpSpPr>
        <p:sp>
          <p:nvSpPr>
            <p:cNvPr id="2196" name="Google Shape;2196;p32"/>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2"/>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32"/>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32"/>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32"/>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2"/>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32"/>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32"/>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32"/>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32"/>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2"/>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2"/>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32"/>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32"/>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32"/>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32"/>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2"/>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32"/>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32"/>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32"/>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32"/>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2"/>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32"/>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32"/>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32"/>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2"/>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32"/>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32"/>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32"/>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32"/>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32"/>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32"/>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32"/>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32"/>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32"/>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32"/>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32"/>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32"/>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32"/>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32"/>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32"/>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32"/>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32"/>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32"/>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32"/>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32"/>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32"/>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32"/>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32"/>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32"/>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32"/>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32"/>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32"/>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32"/>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32"/>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32"/>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32"/>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32"/>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32"/>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32"/>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32"/>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32"/>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32"/>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32"/>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32"/>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32"/>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2" name="Google Shape;2262;p32"/>
          <p:cNvGrpSpPr/>
          <p:nvPr/>
        </p:nvGrpSpPr>
        <p:grpSpPr>
          <a:xfrm>
            <a:off x="480071" y="645488"/>
            <a:ext cx="599510" cy="352226"/>
            <a:chOff x="-1861775" y="1644025"/>
            <a:chExt cx="1612018" cy="947100"/>
          </a:xfrm>
        </p:grpSpPr>
        <p:sp>
          <p:nvSpPr>
            <p:cNvPr id="2263" name="Google Shape;2263;p32"/>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32"/>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32"/>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32"/>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32"/>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32"/>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32"/>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32"/>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32"/>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32"/>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3" name="Google Shape;2273;p32"/>
          <p:cNvGrpSpPr/>
          <p:nvPr/>
        </p:nvGrpSpPr>
        <p:grpSpPr>
          <a:xfrm>
            <a:off x="371382" y="4742470"/>
            <a:ext cx="8401240" cy="202500"/>
            <a:chOff x="480920" y="4742470"/>
            <a:chExt cx="8401240" cy="202500"/>
          </a:xfrm>
        </p:grpSpPr>
        <p:grpSp>
          <p:nvGrpSpPr>
            <p:cNvPr id="2274" name="Google Shape;2274;p32"/>
            <p:cNvGrpSpPr/>
            <p:nvPr/>
          </p:nvGrpSpPr>
          <p:grpSpPr>
            <a:xfrm rot="-5400000">
              <a:off x="6549675" y="2612485"/>
              <a:ext cx="202500" cy="4462470"/>
              <a:chOff x="214325" y="317672"/>
              <a:chExt cx="202500" cy="4462470"/>
            </a:xfrm>
          </p:grpSpPr>
          <p:sp>
            <p:nvSpPr>
              <p:cNvPr id="2275" name="Google Shape;2275;p32"/>
              <p:cNvSpPr/>
              <p:nvPr/>
            </p:nvSpPr>
            <p:spPr>
              <a:xfrm>
                <a:off x="214325" y="2309827"/>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32"/>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32"/>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32"/>
              <p:cNvSpPr/>
              <p:nvPr/>
            </p:nvSpPr>
            <p:spPr>
              <a:xfrm>
                <a:off x="214325" y="3525485"/>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32"/>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32"/>
              <p:cNvSpPr/>
              <p:nvPr/>
            </p:nvSpPr>
            <p:spPr>
              <a:xfrm>
                <a:off x="214325" y="317672"/>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32"/>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32"/>
              <p:cNvSpPr/>
              <p:nvPr/>
            </p:nvSpPr>
            <p:spPr>
              <a:xfrm>
                <a:off x="214325" y="153333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3" name="Google Shape;2283;p32"/>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32"/>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32"/>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32"/>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32"/>
            <p:cNvSpPr/>
            <p:nvPr/>
          </p:nvSpPr>
          <p:spPr>
            <a:xfrm rot="-5400000">
              <a:off x="2143449"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32"/>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2289" name="Shape 2289"/>
        <p:cNvGrpSpPr/>
        <p:nvPr/>
      </p:nvGrpSpPr>
      <p:grpSpPr>
        <a:xfrm>
          <a:off x="0" y="0"/>
          <a:ext cx="0" cy="0"/>
          <a:chOff x="0" y="0"/>
          <a:chExt cx="0" cy="0"/>
        </a:xfrm>
      </p:grpSpPr>
      <p:grpSp>
        <p:nvGrpSpPr>
          <p:cNvPr id="2290" name="Google Shape;2290;p33"/>
          <p:cNvGrpSpPr/>
          <p:nvPr/>
        </p:nvGrpSpPr>
        <p:grpSpPr>
          <a:xfrm>
            <a:off x="7506880" y="483017"/>
            <a:ext cx="1834255" cy="1834975"/>
            <a:chOff x="3684525" y="1008100"/>
            <a:chExt cx="3697350" cy="3698800"/>
          </a:xfrm>
        </p:grpSpPr>
        <p:sp>
          <p:nvSpPr>
            <p:cNvPr id="2291" name="Google Shape;2291;p33"/>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33"/>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33"/>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33"/>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33"/>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33"/>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33"/>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33"/>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33"/>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33"/>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33"/>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33"/>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33"/>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33"/>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33"/>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33"/>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33"/>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33"/>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33"/>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33"/>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33"/>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33"/>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33"/>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33"/>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33"/>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33"/>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33"/>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33"/>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33"/>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33"/>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33"/>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33"/>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33"/>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33"/>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33"/>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33"/>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33"/>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33"/>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33"/>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33"/>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33"/>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33"/>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33"/>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33"/>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33"/>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33"/>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33"/>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33"/>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33"/>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33"/>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33"/>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33"/>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33"/>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33"/>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33"/>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33"/>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33"/>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33"/>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33"/>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33"/>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33"/>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33"/>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33"/>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33"/>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33"/>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33"/>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7" name="Google Shape;2357;p33"/>
          <p:cNvGrpSpPr/>
          <p:nvPr/>
        </p:nvGrpSpPr>
        <p:grpSpPr>
          <a:xfrm>
            <a:off x="8124246" y="1211301"/>
            <a:ext cx="599510" cy="352226"/>
            <a:chOff x="-1861775" y="1644025"/>
            <a:chExt cx="1612018" cy="947100"/>
          </a:xfrm>
        </p:grpSpPr>
        <p:sp>
          <p:nvSpPr>
            <p:cNvPr id="2358" name="Google Shape;2358;p33"/>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33"/>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33"/>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33"/>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33"/>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33"/>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33"/>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33"/>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33"/>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33"/>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8" name="Google Shape;2368;p33"/>
          <p:cNvGrpSpPr/>
          <p:nvPr/>
        </p:nvGrpSpPr>
        <p:grpSpPr>
          <a:xfrm>
            <a:off x="371382" y="4742470"/>
            <a:ext cx="8401240" cy="202500"/>
            <a:chOff x="480920" y="4742470"/>
            <a:chExt cx="8401240" cy="202500"/>
          </a:xfrm>
        </p:grpSpPr>
        <p:grpSp>
          <p:nvGrpSpPr>
            <p:cNvPr id="2369" name="Google Shape;2369;p33"/>
            <p:cNvGrpSpPr/>
            <p:nvPr/>
          </p:nvGrpSpPr>
          <p:grpSpPr>
            <a:xfrm rot="-5400000">
              <a:off x="6549675" y="2612485"/>
              <a:ext cx="202500" cy="4462470"/>
              <a:chOff x="214325" y="317672"/>
              <a:chExt cx="202500" cy="4462470"/>
            </a:xfrm>
          </p:grpSpPr>
          <p:sp>
            <p:nvSpPr>
              <p:cNvPr id="2370" name="Google Shape;2370;p33"/>
              <p:cNvSpPr/>
              <p:nvPr/>
            </p:nvSpPr>
            <p:spPr>
              <a:xfrm>
                <a:off x="214325" y="2309827"/>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33"/>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33"/>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33"/>
              <p:cNvSpPr/>
              <p:nvPr/>
            </p:nvSpPr>
            <p:spPr>
              <a:xfrm>
                <a:off x="214325" y="3525485"/>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33"/>
              <p:cNvSpPr/>
              <p:nvPr/>
            </p:nvSpPr>
            <p:spPr>
              <a:xfrm>
                <a:off x="214325" y="4054106"/>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33"/>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33"/>
              <p:cNvSpPr/>
              <p:nvPr/>
            </p:nvSpPr>
            <p:spPr>
              <a:xfrm>
                <a:off x="214325" y="317672"/>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33"/>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33"/>
              <p:cNvSpPr/>
              <p:nvPr/>
            </p:nvSpPr>
            <p:spPr>
              <a:xfrm>
                <a:off x="214325" y="153333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9" name="Google Shape;2379;p33"/>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33"/>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33"/>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33"/>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33"/>
            <p:cNvSpPr/>
            <p:nvPr/>
          </p:nvSpPr>
          <p:spPr>
            <a:xfrm rot="-5400000">
              <a:off x="2143449"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33"/>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5" name="Google Shape;2385;p33"/>
          <p:cNvGrpSpPr/>
          <p:nvPr/>
        </p:nvGrpSpPr>
        <p:grpSpPr>
          <a:xfrm>
            <a:off x="-610395" y="2565529"/>
            <a:ext cx="1834255" cy="1834975"/>
            <a:chOff x="3684525" y="1008100"/>
            <a:chExt cx="3697350" cy="3698800"/>
          </a:xfrm>
        </p:grpSpPr>
        <p:sp>
          <p:nvSpPr>
            <p:cNvPr id="2386" name="Google Shape;2386;p33"/>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33"/>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33"/>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33"/>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33"/>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33"/>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33"/>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33"/>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33"/>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33"/>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33"/>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33"/>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33"/>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33"/>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33"/>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33"/>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33"/>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33"/>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33"/>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33"/>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33"/>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33"/>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33"/>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33"/>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33"/>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33"/>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33"/>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33"/>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33"/>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33"/>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33"/>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33"/>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33"/>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33"/>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33"/>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33"/>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33"/>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33"/>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33"/>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33"/>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33"/>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33"/>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33"/>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33"/>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33"/>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33"/>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33"/>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33"/>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33"/>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33"/>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33"/>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33"/>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33"/>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33"/>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33"/>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33"/>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33"/>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33"/>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33"/>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33"/>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33"/>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33"/>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33"/>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33"/>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33"/>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33"/>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ONE_COLUMN_TEXT_4">
    <p:spTree>
      <p:nvGrpSpPr>
        <p:cNvPr id="239" name="Shape 239"/>
        <p:cNvGrpSpPr/>
        <p:nvPr/>
      </p:nvGrpSpPr>
      <p:grpSpPr>
        <a:xfrm>
          <a:off x="0" y="0"/>
          <a:ext cx="0" cy="0"/>
          <a:chOff x="0" y="0"/>
          <a:chExt cx="0" cy="0"/>
        </a:xfrm>
      </p:grpSpPr>
      <p:sp>
        <p:nvSpPr>
          <p:cNvPr id="240" name="Google Shape;240;p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41" name="Google Shape;241;p5"/>
          <p:cNvSpPr txBox="1"/>
          <p:nvPr>
            <p:ph idx="1" type="body"/>
          </p:nvPr>
        </p:nvSpPr>
        <p:spPr>
          <a:xfrm>
            <a:off x="720000" y="1283250"/>
            <a:ext cx="3466200" cy="2879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grpSp>
        <p:nvGrpSpPr>
          <p:cNvPr id="242" name="Google Shape;242;p5"/>
          <p:cNvGrpSpPr/>
          <p:nvPr/>
        </p:nvGrpSpPr>
        <p:grpSpPr>
          <a:xfrm>
            <a:off x="6797755" y="4314467"/>
            <a:ext cx="1834255" cy="1834975"/>
            <a:chOff x="3684525" y="1008100"/>
            <a:chExt cx="3697350" cy="3698800"/>
          </a:xfrm>
        </p:grpSpPr>
        <p:sp>
          <p:nvSpPr>
            <p:cNvPr id="243" name="Google Shape;243;p5"/>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 name="Google Shape;309;p5"/>
          <p:cNvGrpSpPr/>
          <p:nvPr/>
        </p:nvGrpSpPr>
        <p:grpSpPr>
          <a:xfrm>
            <a:off x="672446" y="4390501"/>
            <a:ext cx="599510" cy="352226"/>
            <a:chOff x="-1861775" y="1644025"/>
            <a:chExt cx="1612018" cy="947100"/>
          </a:xfrm>
        </p:grpSpPr>
        <p:sp>
          <p:nvSpPr>
            <p:cNvPr id="310" name="Google Shape;310;p5"/>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20" name="Shape 320"/>
        <p:cNvGrpSpPr/>
        <p:nvPr/>
      </p:nvGrpSpPr>
      <p:grpSpPr>
        <a:xfrm>
          <a:off x="0" y="0"/>
          <a:ext cx="0" cy="0"/>
          <a:chOff x="0" y="0"/>
          <a:chExt cx="0" cy="0"/>
        </a:xfrm>
      </p:grpSpPr>
      <p:sp>
        <p:nvSpPr>
          <p:cNvPr id="321" name="Google Shape;321;p6"/>
          <p:cNvSpPr txBox="1"/>
          <p:nvPr>
            <p:ph type="title"/>
          </p:nvPr>
        </p:nvSpPr>
        <p:spPr>
          <a:xfrm>
            <a:off x="2003326" y="1518575"/>
            <a:ext cx="2479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2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22" name="Google Shape;322;p6"/>
          <p:cNvSpPr txBox="1"/>
          <p:nvPr>
            <p:ph idx="1" type="subTitle"/>
          </p:nvPr>
        </p:nvSpPr>
        <p:spPr>
          <a:xfrm>
            <a:off x="2003326" y="1991406"/>
            <a:ext cx="2479500" cy="52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23" name="Google Shape;323;p6"/>
          <p:cNvSpPr txBox="1"/>
          <p:nvPr>
            <p:ph idx="2" type="title"/>
          </p:nvPr>
        </p:nvSpPr>
        <p:spPr>
          <a:xfrm>
            <a:off x="5944499" y="1518575"/>
            <a:ext cx="2479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2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24" name="Google Shape;324;p6"/>
          <p:cNvSpPr txBox="1"/>
          <p:nvPr>
            <p:ph idx="3" type="subTitle"/>
          </p:nvPr>
        </p:nvSpPr>
        <p:spPr>
          <a:xfrm>
            <a:off x="5944501" y="1991406"/>
            <a:ext cx="2479500" cy="52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25" name="Google Shape;325;p6"/>
          <p:cNvSpPr txBox="1"/>
          <p:nvPr>
            <p:ph idx="4" type="title"/>
          </p:nvPr>
        </p:nvSpPr>
        <p:spPr>
          <a:xfrm>
            <a:off x="2003326" y="2998073"/>
            <a:ext cx="2479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2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26" name="Google Shape;326;p6"/>
          <p:cNvSpPr txBox="1"/>
          <p:nvPr>
            <p:ph idx="5" type="subTitle"/>
          </p:nvPr>
        </p:nvSpPr>
        <p:spPr>
          <a:xfrm>
            <a:off x="2003326" y="3470916"/>
            <a:ext cx="2479500" cy="52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27" name="Google Shape;327;p6"/>
          <p:cNvSpPr txBox="1"/>
          <p:nvPr>
            <p:ph idx="6" type="title"/>
          </p:nvPr>
        </p:nvSpPr>
        <p:spPr>
          <a:xfrm>
            <a:off x="5944499" y="2998073"/>
            <a:ext cx="2479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200">
                <a:solidFill>
                  <a:schemeClr val="dk2"/>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28" name="Google Shape;328;p6"/>
          <p:cNvSpPr txBox="1"/>
          <p:nvPr>
            <p:ph idx="7" type="subTitle"/>
          </p:nvPr>
        </p:nvSpPr>
        <p:spPr>
          <a:xfrm>
            <a:off x="5944501" y="3470916"/>
            <a:ext cx="2479500" cy="52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29" name="Google Shape;329;p6"/>
          <p:cNvSpPr txBox="1"/>
          <p:nvPr>
            <p:ph idx="8" type="title"/>
          </p:nvPr>
        </p:nvSpPr>
        <p:spPr>
          <a:xfrm>
            <a:off x="807825" y="1521275"/>
            <a:ext cx="1048200" cy="10482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2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30" name="Google Shape;330;p6"/>
          <p:cNvSpPr txBox="1"/>
          <p:nvPr>
            <p:ph idx="9" type="title"/>
          </p:nvPr>
        </p:nvSpPr>
        <p:spPr>
          <a:xfrm>
            <a:off x="807825" y="3000775"/>
            <a:ext cx="1048200" cy="10482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2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31" name="Google Shape;331;p6"/>
          <p:cNvSpPr txBox="1"/>
          <p:nvPr>
            <p:ph idx="13" type="title"/>
          </p:nvPr>
        </p:nvSpPr>
        <p:spPr>
          <a:xfrm>
            <a:off x="4745825" y="1521275"/>
            <a:ext cx="1048200" cy="10482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2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32" name="Google Shape;332;p6"/>
          <p:cNvSpPr txBox="1"/>
          <p:nvPr>
            <p:ph idx="14" type="title"/>
          </p:nvPr>
        </p:nvSpPr>
        <p:spPr>
          <a:xfrm>
            <a:off x="4745825" y="3000775"/>
            <a:ext cx="1048200" cy="10482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2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33" name="Google Shape;333;p6"/>
          <p:cNvSpPr txBox="1"/>
          <p:nvPr>
            <p:ph idx="1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334" name="Google Shape;334;p6"/>
          <p:cNvGrpSpPr/>
          <p:nvPr/>
        </p:nvGrpSpPr>
        <p:grpSpPr>
          <a:xfrm>
            <a:off x="8015064" y="555265"/>
            <a:ext cx="599510" cy="352226"/>
            <a:chOff x="-1861775" y="1644025"/>
            <a:chExt cx="1612018" cy="947100"/>
          </a:xfrm>
        </p:grpSpPr>
        <p:sp>
          <p:nvSpPr>
            <p:cNvPr id="335" name="Google Shape;335;p6"/>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 name="Google Shape;345;p6"/>
          <p:cNvGrpSpPr/>
          <p:nvPr/>
        </p:nvGrpSpPr>
        <p:grpSpPr>
          <a:xfrm>
            <a:off x="-771470" y="-797758"/>
            <a:ext cx="1834255" cy="1834975"/>
            <a:chOff x="3684525" y="1008100"/>
            <a:chExt cx="3697350" cy="3698800"/>
          </a:xfrm>
        </p:grpSpPr>
        <p:sp>
          <p:nvSpPr>
            <p:cNvPr id="346" name="Google Shape;346;p6"/>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 name="Google Shape;412;p6"/>
          <p:cNvGrpSpPr/>
          <p:nvPr/>
        </p:nvGrpSpPr>
        <p:grpSpPr>
          <a:xfrm>
            <a:off x="371382" y="4742470"/>
            <a:ext cx="8401240" cy="202500"/>
            <a:chOff x="480920" y="4742470"/>
            <a:chExt cx="8401240" cy="202500"/>
          </a:xfrm>
        </p:grpSpPr>
        <p:grpSp>
          <p:nvGrpSpPr>
            <p:cNvPr id="413" name="Google Shape;413;p6"/>
            <p:cNvGrpSpPr/>
            <p:nvPr/>
          </p:nvGrpSpPr>
          <p:grpSpPr>
            <a:xfrm rot="-5400000">
              <a:off x="6549675" y="2612485"/>
              <a:ext cx="202500" cy="4462470"/>
              <a:chOff x="214325" y="317672"/>
              <a:chExt cx="202500" cy="4462470"/>
            </a:xfrm>
          </p:grpSpPr>
          <p:sp>
            <p:nvSpPr>
              <p:cNvPr id="414" name="Google Shape;414;p6"/>
              <p:cNvSpPr/>
              <p:nvPr/>
            </p:nvSpPr>
            <p:spPr>
              <a:xfrm>
                <a:off x="214325" y="2309827"/>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
              <p:cNvSpPr/>
              <p:nvPr/>
            </p:nvSpPr>
            <p:spPr>
              <a:xfrm>
                <a:off x="214325" y="3525485"/>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
              <p:cNvSpPr/>
              <p:nvPr/>
            </p:nvSpPr>
            <p:spPr>
              <a:xfrm>
                <a:off x="214325" y="4054106"/>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
              <p:cNvSpPr/>
              <p:nvPr/>
            </p:nvSpPr>
            <p:spPr>
              <a:xfrm>
                <a:off x="214325" y="317672"/>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
              <p:cNvSpPr/>
              <p:nvPr/>
            </p:nvSpPr>
            <p:spPr>
              <a:xfrm>
                <a:off x="214325" y="153333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 name="Google Shape;423;p6"/>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
            <p:cNvSpPr/>
            <p:nvPr/>
          </p:nvSpPr>
          <p:spPr>
            <a:xfrm rot="-5400000">
              <a:off x="2143449"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9" name="Shape 429"/>
        <p:cNvGrpSpPr/>
        <p:nvPr/>
      </p:nvGrpSpPr>
      <p:grpSpPr>
        <a:xfrm>
          <a:off x="0" y="0"/>
          <a:ext cx="0" cy="0"/>
          <a:chOff x="0" y="0"/>
          <a:chExt cx="0" cy="0"/>
        </a:xfrm>
      </p:grpSpPr>
      <p:sp>
        <p:nvSpPr>
          <p:cNvPr id="430" name="Google Shape;430;p7"/>
          <p:cNvSpPr txBox="1"/>
          <p:nvPr>
            <p:ph type="title"/>
          </p:nvPr>
        </p:nvSpPr>
        <p:spPr>
          <a:xfrm>
            <a:off x="4384088" y="1872588"/>
            <a:ext cx="3739200" cy="106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3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31" name="Google Shape;431;p7"/>
          <p:cNvSpPr txBox="1"/>
          <p:nvPr>
            <p:ph idx="2" type="title"/>
          </p:nvPr>
        </p:nvSpPr>
        <p:spPr>
          <a:xfrm>
            <a:off x="5725238" y="1015675"/>
            <a:ext cx="1056900" cy="10611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3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32" name="Google Shape;432;p7"/>
          <p:cNvSpPr txBox="1"/>
          <p:nvPr>
            <p:ph idx="1" type="subTitle"/>
          </p:nvPr>
        </p:nvSpPr>
        <p:spPr>
          <a:xfrm>
            <a:off x="3913975" y="3762100"/>
            <a:ext cx="4679400" cy="4344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433" name="Google Shape;433;p7"/>
          <p:cNvGrpSpPr/>
          <p:nvPr/>
        </p:nvGrpSpPr>
        <p:grpSpPr>
          <a:xfrm>
            <a:off x="371382" y="4742470"/>
            <a:ext cx="8401240" cy="202500"/>
            <a:chOff x="480920" y="4742470"/>
            <a:chExt cx="8401240" cy="202500"/>
          </a:xfrm>
        </p:grpSpPr>
        <p:grpSp>
          <p:nvGrpSpPr>
            <p:cNvPr id="434" name="Google Shape;434;p7"/>
            <p:cNvGrpSpPr/>
            <p:nvPr/>
          </p:nvGrpSpPr>
          <p:grpSpPr>
            <a:xfrm rot="-5400000">
              <a:off x="6549675" y="2612485"/>
              <a:ext cx="202500" cy="4462470"/>
              <a:chOff x="214325" y="317672"/>
              <a:chExt cx="202500" cy="4462470"/>
            </a:xfrm>
          </p:grpSpPr>
          <p:sp>
            <p:nvSpPr>
              <p:cNvPr id="435" name="Google Shape;435;p7"/>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7"/>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7"/>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
              <p:cNvSpPr/>
              <p:nvPr/>
            </p:nvSpPr>
            <p:spPr>
              <a:xfrm>
                <a:off x="214325" y="153333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4" name="Google Shape;444;p7"/>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7"/>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7"/>
            <p:cNvSpPr/>
            <p:nvPr/>
          </p:nvSpPr>
          <p:spPr>
            <a:xfrm rot="-5400000">
              <a:off x="2143449" y="482422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7"/>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0" name="Shape 450"/>
        <p:cNvGrpSpPr/>
        <p:nvPr/>
      </p:nvGrpSpPr>
      <p:grpSpPr>
        <a:xfrm>
          <a:off x="0" y="0"/>
          <a:ext cx="0" cy="0"/>
          <a:chOff x="0" y="0"/>
          <a:chExt cx="0" cy="0"/>
        </a:xfrm>
      </p:grpSpPr>
      <p:sp>
        <p:nvSpPr>
          <p:cNvPr id="451" name="Google Shape;451;p8"/>
          <p:cNvSpPr txBox="1"/>
          <p:nvPr>
            <p:ph idx="1" type="subTitle"/>
          </p:nvPr>
        </p:nvSpPr>
        <p:spPr>
          <a:xfrm>
            <a:off x="720000" y="3136990"/>
            <a:ext cx="4196700" cy="132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900"/>
              <a:buNone/>
              <a:defRPr sz="1500"/>
            </a:lvl1pPr>
            <a:lvl2pPr lvl="1" algn="ctr">
              <a:lnSpc>
                <a:spcPct val="100000"/>
              </a:lnSpc>
              <a:spcBef>
                <a:spcPts val="1600"/>
              </a:spcBef>
              <a:spcAft>
                <a:spcPts val="0"/>
              </a:spcAft>
              <a:buSzPts val="1900"/>
              <a:buNone/>
              <a:defRPr sz="1900"/>
            </a:lvl2pPr>
            <a:lvl3pPr lvl="2" algn="ctr">
              <a:lnSpc>
                <a:spcPct val="100000"/>
              </a:lnSpc>
              <a:spcBef>
                <a:spcPts val="1600"/>
              </a:spcBef>
              <a:spcAft>
                <a:spcPts val="0"/>
              </a:spcAft>
              <a:buSzPts val="1900"/>
              <a:buNone/>
              <a:defRPr sz="1900"/>
            </a:lvl3pPr>
            <a:lvl4pPr lvl="3" algn="ctr">
              <a:lnSpc>
                <a:spcPct val="100000"/>
              </a:lnSpc>
              <a:spcBef>
                <a:spcPts val="1600"/>
              </a:spcBef>
              <a:spcAft>
                <a:spcPts val="0"/>
              </a:spcAft>
              <a:buSzPts val="1900"/>
              <a:buNone/>
              <a:defRPr sz="1900"/>
            </a:lvl4pPr>
            <a:lvl5pPr lvl="4" algn="ctr">
              <a:lnSpc>
                <a:spcPct val="100000"/>
              </a:lnSpc>
              <a:spcBef>
                <a:spcPts val="1600"/>
              </a:spcBef>
              <a:spcAft>
                <a:spcPts val="0"/>
              </a:spcAft>
              <a:buSzPts val="1900"/>
              <a:buNone/>
              <a:defRPr sz="1900"/>
            </a:lvl5pPr>
            <a:lvl6pPr lvl="5" algn="ctr">
              <a:lnSpc>
                <a:spcPct val="100000"/>
              </a:lnSpc>
              <a:spcBef>
                <a:spcPts val="1600"/>
              </a:spcBef>
              <a:spcAft>
                <a:spcPts val="0"/>
              </a:spcAft>
              <a:buSzPts val="1900"/>
              <a:buNone/>
              <a:defRPr sz="1900"/>
            </a:lvl6pPr>
            <a:lvl7pPr lvl="6" algn="ctr">
              <a:lnSpc>
                <a:spcPct val="100000"/>
              </a:lnSpc>
              <a:spcBef>
                <a:spcPts val="1600"/>
              </a:spcBef>
              <a:spcAft>
                <a:spcPts val="0"/>
              </a:spcAft>
              <a:buSzPts val="1900"/>
              <a:buNone/>
              <a:defRPr sz="1900"/>
            </a:lvl7pPr>
            <a:lvl8pPr lvl="7" algn="ctr">
              <a:lnSpc>
                <a:spcPct val="100000"/>
              </a:lnSpc>
              <a:spcBef>
                <a:spcPts val="1600"/>
              </a:spcBef>
              <a:spcAft>
                <a:spcPts val="0"/>
              </a:spcAft>
              <a:buSzPts val="1900"/>
              <a:buNone/>
              <a:defRPr sz="1900"/>
            </a:lvl8pPr>
            <a:lvl9pPr lvl="8" algn="ctr">
              <a:lnSpc>
                <a:spcPct val="100000"/>
              </a:lnSpc>
              <a:spcBef>
                <a:spcPts val="1600"/>
              </a:spcBef>
              <a:spcAft>
                <a:spcPts val="1600"/>
              </a:spcAft>
              <a:buSzPts val="1900"/>
              <a:buNone/>
              <a:defRPr sz="1900"/>
            </a:lvl9pPr>
          </a:lstStyle>
          <a:p/>
        </p:txBody>
      </p:sp>
      <p:sp>
        <p:nvSpPr>
          <p:cNvPr id="452" name="Google Shape;452;p8"/>
          <p:cNvSpPr txBox="1"/>
          <p:nvPr>
            <p:ph type="title"/>
          </p:nvPr>
        </p:nvSpPr>
        <p:spPr>
          <a:xfrm>
            <a:off x="720023" y="2298215"/>
            <a:ext cx="4196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900"/>
              <a:buNone/>
              <a:defRPr sz="39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grpSp>
        <p:nvGrpSpPr>
          <p:cNvPr id="453" name="Google Shape;453;p8"/>
          <p:cNvGrpSpPr/>
          <p:nvPr/>
        </p:nvGrpSpPr>
        <p:grpSpPr>
          <a:xfrm>
            <a:off x="8727300" y="340510"/>
            <a:ext cx="202500" cy="4462470"/>
            <a:chOff x="214325" y="317672"/>
            <a:chExt cx="202500" cy="4462470"/>
          </a:xfrm>
        </p:grpSpPr>
        <p:sp>
          <p:nvSpPr>
            <p:cNvPr id="454" name="Google Shape;454;p8"/>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8"/>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8"/>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8"/>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8"/>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8"/>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8"/>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8"/>
            <p:cNvSpPr/>
            <p:nvPr/>
          </p:nvSpPr>
          <p:spPr>
            <a:xfrm>
              <a:off x="214325" y="153333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3" name="Google Shape;463;p8"/>
          <p:cNvGrpSpPr/>
          <p:nvPr/>
        </p:nvGrpSpPr>
        <p:grpSpPr>
          <a:xfrm>
            <a:off x="872389" y="890145"/>
            <a:ext cx="599510" cy="352226"/>
            <a:chOff x="-1861775" y="1644025"/>
            <a:chExt cx="1612018" cy="947100"/>
          </a:xfrm>
        </p:grpSpPr>
        <p:sp>
          <p:nvSpPr>
            <p:cNvPr id="464" name="Google Shape;464;p8"/>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8"/>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8"/>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8"/>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8"/>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8"/>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74" name="Shape 474"/>
        <p:cNvGrpSpPr/>
        <p:nvPr/>
      </p:nvGrpSpPr>
      <p:grpSpPr>
        <a:xfrm>
          <a:off x="0" y="0"/>
          <a:ext cx="0" cy="0"/>
          <a:chOff x="0" y="0"/>
          <a:chExt cx="0" cy="0"/>
        </a:xfrm>
      </p:grpSpPr>
      <p:sp>
        <p:nvSpPr>
          <p:cNvPr id="475" name="Google Shape;475;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76" name="Google Shape;476;p9"/>
          <p:cNvSpPr txBox="1"/>
          <p:nvPr>
            <p:ph idx="2" type="title"/>
          </p:nvPr>
        </p:nvSpPr>
        <p:spPr>
          <a:xfrm>
            <a:off x="716250" y="2709350"/>
            <a:ext cx="2444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7" name="Google Shape;477;p9"/>
          <p:cNvSpPr txBox="1"/>
          <p:nvPr>
            <p:ph idx="1" type="subTitle"/>
          </p:nvPr>
        </p:nvSpPr>
        <p:spPr>
          <a:xfrm>
            <a:off x="716250" y="3255925"/>
            <a:ext cx="24447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78" name="Google Shape;478;p9"/>
          <p:cNvSpPr txBox="1"/>
          <p:nvPr>
            <p:ph idx="3" type="title"/>
          </p:nvPr>
        </p:nvSpPr>
        <p:spPr>
          <a:xfrm>
            <a:off x="3349735" y="2709350"/>
            <a:ext cx="2444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9" name="Google Shape;479;p9"/>
          <p:cNvSpPr txBox="1"/>
          <p:nvPr>
            <p:ph idx="4" type="subTitle"/>
          </p:nvPr>
        </p:nvSpPr>
        <p:spPr>
          <a:xfrm>
            <a:off x="3349735" y="3255925"/>
            <a:ext cx="24447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80" name="Google Shape;480;p9"/>
          <p:cNvSpPr txBox="1"/>
          <p:nvPr>
            <p:ph idx="5" type="title"/>
          </p:nvPr>
        </p:nvSpPr>
        <p:spPr>
          <a:xfrm>
            <a:off x="5983227" y="2709350"/>
            <a:ext cx="24447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81" name="Google Shape;481;p9"/>
          <p:cNvSpPr txBox="1"/>
          <p:nvPr>
            <p:ph idx="6" type="subTitle"/>
          </p:nvPr>
        </p:nvSpPr>
        <p:spPr>
          <a:xfrm>
            <a:off x="5983227" y="3255925"/>
            <a:ext cx="2444700" cy="7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482" name="Google Shape;482;p9"/>
          <p:cNvGrpSpPr/>
          <p:nvPr/>
        </p:nvGrpSpPr>
        <p:grpSpPr>
          <a:xfrm>
            <a:off x="-771470" y="-642008"/>
            <a:ext cx="1834255" cy="1834975"/>
            <a:chOff x="3684525" y="1008100"/>
            <a:chExt cx="3697350" cy="3698800"/>
          </a:xfrm>
        </p:grpSpPr>
        <p:sp>
          <p:nvSpPr>
            <p:cNvPr id="483" name="Google Shape;483;p9"/>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9"/>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9"/>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9"/>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9"/>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9"/>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9"/>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9"/>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9"/>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9"/>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9"/>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9"/>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9"/>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9"/>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9"/>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9"/>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9"/>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9"/>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9"/>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9"/>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9"/>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9"/>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9"/>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9"/>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9"/>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9"/>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9"/>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9"/>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9"/>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9"/>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9"/>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9"/>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9"/>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9"/>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9"/>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9"/>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9"/>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9"/>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9"/>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9"/>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9"/>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9"/>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9"/>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9"/>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9"/>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9"/>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9"/>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9"/>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9"/>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9"/>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9"/>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9"/>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9" name="Google Shape;549;p9"/>
          <p:cNvGrpSpPr/>
          <p:nvPr/>
        </p:nvGrpSpPr>
        <p:grpSpPr>
          <a:xfrm>
            <a:off x="8015064" y="555265"/>
            <a:ext cx="599510" cy="352226"/>
            <a:chOff x="-1861775" y="1644025"/>
            <a:chExt cx="1612018" cy="947100"/>
          </a:xfrm>
        </p:grpSpPr>
        <p:sp>
          <p:nvSpPr>
            <p:cNvPr id="550" name="Google Shape;550;p9"/>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9"/>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9"/>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 name="Google Shape;560;p9"/>
          <p:cNvGrpSpPr/>
          <p:nvPr/>
        </p:nvGrpSpPr>
        <p:grpSpPr>
          <a:xfrm>
            <a:off x="371382" y="4742470"/>
            <a:ext cx="8401240" cy="202500"/>
            <a:chOff x="480920" y="4742470"/>
            <a:chExt cx="8401240" cy="202500"/>
          </a:xfrm>
        </p:grpSpPr>
        <p:grpSp>
          <p:nvGrpSpPr>
            <p:cNvPr id="561" name="Google Shape;561;p9"/>
            <p:cNvGrpSpPr/>
            <p:nvPr/>
          </p:nvGrpSpPr>
          <p:grpSpPr>
            <a:xfrm rot="-5400000">
              <a:off x="6549675" y="2612485"/>
              <a:ext cx="202500" cy="4462470"/>
              <a:chOff x="214325" y="317672"/>
              <a:chExt cx="202500" cy="4462470"/>
            </a:xfrm>
          </p:grpSpPr>
          <p:sp>
            <p:nvSpPr>
              <p:cNvPr id="562" name="Google Shape;562;p9"/>
              <p:cNvSpPr/>
              <p:nvPr/>
            </p:nvSpPr>
            <p:spPr>
              <a:xfrm>
                <a:off x="214325" y="2309827"/>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9"/>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
              <p:cNvSpPr/>
              <p:nvPr/>
            </p:nvSpPr>
            <p:spPr>
              <a:xfrm>
                <a:off x="214325" y="3525485"/>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9"/>
              <p:cNvSpPr/>
              <p:nvPr/>
            </p:nvSpPr>
            <p:spPr>
              <a:xfrm>
                <a:off x="214325" y="4054106"/>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9"/>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
              <p:cNvSpPr/>
              <p:nvPr/>
            </p:nvSpPr>
            <p:spPr>
              <a:xfrm>
                <a:off x="214325" y="317672"/>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9"/>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9"/>
              <p:cNvSpPr/>
              <p:nvPr/>
            </p:nvSpPr>
            <p:spPr>
              <a:xfrm>
                <a:off x="214325" y="153333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1" name="Google Shape;571;p9"/>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9"/>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9"/>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9"/>
            <p:cNvSpPr/>
            <p:nvPr/>
          </p:nvSpPr>
          <p:spPr>
            <a:xfrm rot="-5400000">
              <a:off x="2143449"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9"/>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7" name="Shape 577"/>
        <p:cNvGrpSpPr/>
        <p:nvPr/>
      </p:nvGrpSpPr>
      <p:grpSpPr>
        <a:xfrm>
          <a:off x="0" y="0"/>
          <a:ext cx="0" cy="0"/>
          <a:chOff x="0" y="0"/>
          <a:chExt cx="0" cy="0"/>
        </a:xfrm>
      </p:grpSpPr>
      <p:sp>
        <p:nvSpPr>
          <p:cNvPr id="578" name="Google Shape;578;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79" name="Google Shape;579;p10"/>
          <p:cNvSpPr txBox="1"/>
          <p:nvPr>
            <p:ph idx="2" type="title"/>
          </p:nvPr>
        </p:nvSpPr>
        <p:spPr>
          <a:xfrm>
            <a:off x="1404200" y="2677780"/>
            <a:ext cx="2937300" cy="55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2200">
                <a:solidFill>
                  <a:schemeClr val="dk2"/>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80" name="Google Shape;580;p10"/>
          <p:cNvSpPr txBox="1"/>
          <p:nvPr>
            <p:ph idx="3" type="title"/>
          </p:nvPr>
        </p:nvSpPr>
        <p:spPr>
          <a:xfrm>
            <a:off x="4801888" y="2677780"/>
            <a:ext cx="2937900" cy="55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2200">
                <a:solidFill>
                  <a:schemeClr val="dk2"/>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81" name="Google Shape;581;p10"/>
          <p:cNvSpPr txBox="1"/>
          <p:nvPr>
            <p:ph idx="1" type="subTitle"/>
          </p:nvPr>
        </p:nvSpPr>
        <p:spPr>
          <a:xfrm>
            <a:off x="4801892" y="3165400"/>
            <a:ext cx="2937900" cy="98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82" name="Google Shape;582;p10"/>
          <p:cNvSpPr txBox="1"/>
          <p:nvPr>
            <p:ph idx="4" type="subTitle"/>
          </p:nvPr>
        </p:nvSpPr>
        <p:spPr>
          <a:xfrm>
            <a:off x="1404375" y="3165400"/>
            <a:ext cx="2937300" cy="98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83" name="Google Shape;583;p10"/>
          <p:cNvGrpSpPr/>
          <p:nvPr/>
        </p:nvGrpSpPr>
        <p:grpSpPr>
          <a:xfrm>
            <a:off x="8236380" y="706942"/>
            <a:ext cx="1834255" cy="1834975"/>
            <a:chOff x="3684525" y="1008100"/>
            <a:chExt cx="3697350" cy="3698800"/>
          </a:xfrm>
        </p:grpSpPr>
        <p:sp>
          <p:nvSpPr>
            <p:cNvPr id="584" name="Google Shape;584;p10"/>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0"/>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0"/>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0"/>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0"/>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0"/>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0"/>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0"/>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0"/>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0"/>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0"/>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0"/>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0"/>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0"/>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0"/>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0"/>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0"/>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0"/>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0"/>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0"/>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0"/>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0"/>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0"/>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0"/>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0"/>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0"/>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0"/>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0"/>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0"/>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0"/>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0"/>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0"/>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0"/>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0"/>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0"/>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0"/>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0"/>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0"/>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0"/>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0"/>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0"/>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0"/>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0"/>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0"/>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0"/>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0"/>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0"/>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0"/>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0"/>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0"/>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0"/>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0"/>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0"/>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0"/>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0"/>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0"/>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0"/>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0"/>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0"/>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 name="Google Shape;650;p10"/>
          <p:cNvGrpSpPr/>
          <p:nvPr/>
        </p:nvGrpSpPr>
        <p:grpSpPr>
          <a:xfrm>
            <a:off x="504914" y="555253"/>
            <a:ext cx="599510" cy="352226"/>
            <a:chOff x="-1861775" y="1644025"/>
            <a:chExt cx="1612018" cy="947100"/>
          </a:xfrm>
        </p:grpSpPr>
        <p:sp>
          <p:nvSpPr>
            <p:cNvPr id="651" name="Google Shape;651;p10"/>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0"/>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0"/>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0"/>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0"/>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0"/>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0"/>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0"/>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0"/>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 name="Google Shape;661;p10"/>
          <p:cNvGrpSpPr/>
          <p:nvPr/>
        </p:nvGrpSpPr>
        <p:grpSpPr>
          <a:xfrm>
            <a:off x="371382" y="4742470"/>
            <a:ext cx="8401240" cy="202500"/>
            <a:chOff x="480920" y="4742470"/>
            <a:chExt cx="8401240" cy="202500"/>
          </a:xfrm>
        </p:grpSpPr>
        <p:grpSp>
          <p:nvGrpSpPr>
            <p:cNvPr id="662" name="Google Shape;662;p10"/>
            <p:cNvGrpSpPr/>
            <p:nvPr/>
          </p:nvGrpSpPr>
          <p:grpSpPr>
            <a:xfrm rot="-5400000">
              <a:off x="6549675" y="2612485"/>
              <a:ext cx="202500" cy="4462470"/>
              <a:chOff x="214325" y="317672"/>
              <a:chExt cx="202500" cy="4462470"/>
            </a:xfrm>
          </p:grpSpPr>
          <p:sp>
            <p:nvSpPr>
              <p:cNvPr id="663" name="Google Shape;663;p10"/>
              <p:cNvSpPr/>
              <p:nvPr/>
            </p:nvSpPr>
            <p:spPr>
              <a:xfrm>
                <a:off x="214325" y="2309827"/>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0"/>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0"/>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0"/>
              <p:cNvSpPr/>
              <p:nvPr/>
            </p:nvSpPr>
            <p:spPr>
              <a:xfrm>
                <a:off x="214325" y="352548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0"/>
              <p:cNvSpPr/>
              <p:nvPr/>
            </p:nvSpPr>
            <p:spPr>
              <a:xfrm>
                <a:off x="214325" y="4054106"/>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0"/>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0"/>
              <p:cNvSpPr/>
              <p:nvPr/>
            </p:nvSpPr>
            <p:spPr>
              <a:xfrm>
                <a:off x="214325" y="317672"/>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0"/>
              <p:cNvSpPr/>
              <p:nvPr/>
            </p:nvSpPr>
            <p:spPr>
              <a:xfrm>
                <a:off x="214325" y="153333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2" name="Google Shape;672;p10"/>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0"/>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0"/>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0"/>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
            <p:cNvSpPr/>
            <p:nvPr/>
          </p:nvSpPr>
          <p:spPr>
            <a:xfrm rot="-5400000">
              <a:off x="2143449" y="4824220"/>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2300" y="445025"/>
            <a:ext cx="8119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Poppins Black"/>
              <a:buNone/>
              <a:defRPr b="0" i="0" sz="3200" u="none" cap="none" strike="noStrike">
                <a:solidFill>
                  <a:schemeClr val="lt1"/>
                </a:solidFill>
                <a:latin typeface="Poppins Black"/>
                <a:ea typeface="Poppins Black"/>
                <a:cs typeface="Poppins Black"/>
                <a:sym typeface="Poppins Black"/>
              </a:defRPr>
            </a:lvl1pPr>
            <a:lvl2pPr lvl="1" marR="0" rtl="0" algn="l">
              <a:lnSpc>
                <a:spcPct val="100000"/>
              </a:lnSpc>
              <a:spcBef>
                <a:spcPts val="0"/>
              </a:spcBef>
              <a:spcAft>
                <a:spcPts val="0"/>
              </a:spcAft>
              <a:buClr>
                <a:schemeClr val="lt1"/>
              </a:buClr>
              <a:buSzPts val="3200"/>
              <a:buFont typeface="Poppins Black"/>
              <a:buNone/>
              <a:defRPr b="0" i="0" sz="3200" u="none" cap="none" strike="noStrike">
                <a:solidFill>
                  <a:schemeClr val="lt1"/>
                </a:solidFill>
                <a:latin typeface="Poppins Black"/>
                <a:ea typeface="Poppins Black"/>
                <a:cs typeface="Poppins Black"/>
                <a:sym typeface="Poppins Black"/>
              </a:defRPr>
            </a:lvl2pPr>
            <a:lvl3pPr lvl="2" marR="0" rtl="0" algn="l">
              <a:lnSpc>
                <a:spcPct val="100000"/>
              </a:lnSpc>
              <a:spcBef>
                <a:spcPts val="0"/>
              </a:spcBef>
              <a:spcAft>
                <a:spcPts val="0"/>
              </a:spcAft>
              <a:buClr>
                <a:schemeClr val="lt1"/>
              </a:buClr>
              <a:buSzPts val="3200"/>
              <a:buFont typeface="Poppins Black"/>
              <a:buNone/>
              <a:defRPr b="0" i="0" sz="3200" u="none" cap="none" strike="noStrike">
                <a:solidFill>
                  <a:schemeClr val="lt1"/>
                </a:solidFill>
                <a:latin typeface="Poppins Black"/>
                <a:ea typeface="Poppins Black"/>
                <a:cs typeface="Poppins Black"/>
                <a:sym typeface="Poppins Black"/>
              </a:defRPr>
            </a:lvl3pPr>
            <a:lvl4pPr lvl="3" marR="0" rtl="0" algn="l">
              <a:lnSpc>
                <a:spcPct val="100000"/>
              </a:lnSpc>
              <a:spcBef>
                <a:spcPts val="0"/>
              </a:spcBef>
              <a:spcAft>
                <a:spcPts val="0"/>
              </a:spcAft>
              <a:buClr>
                <a:schemeClr val="lt1"/>
              </a:buClr>
              <a:buSzPts val="3200"/>
              <a:buFont typeface="Poppins Black"/>
              <a:buNone/>
              <a:defRPr b="0" i="0" sz="3200" u="none" cap="none" strike="noStrike">
                <a:solidFill>
                  <a:schemeClr val="lt1"/>
                </a:solidFill>
                <a:latin typeface="Poppins Black"/>
                <a:ea typeface="Poppins Black"/>
                <a:cs typeface="Poppins Black"/>
                <a:sym typeface="Poppins Black"/>
              </a:defRPr>
            </a:lvl4pPr>
            <a:lvl5pPr lvl="4" marR="0" rtl="0" algn="l">
              <a:lnSpc>
                <a:spcPct val="100000"/>
              </a:lnSpc>
              <a:spcBef>
                <a:spcPts val="0"/>
              </a:spcBef>
              <a:spcAft>
                <a:spcPts val="0"/>
              </a:spcAft>
              <a:buClr>
                <a:schemeClr val="lt1"/>
              </a:buClr>
              <a:buSzPts val="3200"/>
              <a:buFont typeface="Poppins Black"/>
              <a:buNone/>
              <a:defRPr b="0" i="0" sz="3200" u="none" cap="none" strike="noStrike">
                <a:solidFill>
                  <a:schemeClr val="lt1"/>
                </a:solidFill>
                <a:latin typeface="Poppins Black"/>
                <a:ea typeface="Poppins Black"/>
                <a:cs typeface="Poppins Black"/>
                <a:sym typeface="Poppins Black"/>
              </a:defRPr>
            </a:lvl5pPr>
            <a:lvl6pPr lvl="5" marR="0" rtl="0" algn="l">
              <a:lnSpc>
                <a:spcPct val="100000"/>
              </a:lnSpc>
              <a:spcBef>
                <a:spcPts val="0"/>
              </a:spcBef>
              <a:spcAft>
                <a:spcPts val="0"/>
              </a:spcAft>
              <a:buClr>
                <a:schemeClr val="lt1"/>
              </a:buClr>
              <a:buSzPts val="3200"/>
              <a:buFont typeface="Poppins Black"/>
              <a:buNone/>
              <a:defRPr b="0" i="0" sz="3200" u="none" cap="none" strike="noStrike">
                <a:solidFill>
                  <a:schemeClr val="lt1"/>
                </a:solidFill>
                <a:latin typeface="Poppins Black"/>
                <a:ea typeface="Poppins Black"/>
                <a:cs typeface="Poppins Black"/>
                <a:sym typeface="Poppins Black"/>
              </a:defRPr>
            </a:lvl6pPr>
            <a:lvl7pPr lvl="6" marR="0" rtl="0" algn="l">
              <a:lnSpc>
                <a:spcPct val="100000"/>
              </a:lnSpc>
              <a:spcBef>
                <a:spcPts val="0"/>
              </a:spcBef>
              <a:spcAft>
                <a:spcPts val="0"/>
              </a:spcAft>
              <a:buClr>
                <a:schemeClr val="lt1"/>
              </a:buClr>
              <a:buSzPts val="3200"/>
              <a:buFont typeface="Poppins Black"/>
              <a:buNone/>
              <a:defRPr b="0" i="0" sz="3200" u="none" cap="none" strike="noStrike">
                <a:solidFill>
                  <a:schemeClr val="lt1"/>
                </a:solidFill>
                <a:latin typeface="Poppins Black"/>
                <a:ea typeface="Poppins Black"/>
                <a:cs typeface="Poppins Black"/>
                <a:sym typeface="Poppins Black"/>
              </a:defRPr>
            </a:lvl7pPr>
            <a:lvl8pPr lvl="7" marR="0" rtl="0" algn="l">
              <a:lnSpc>
                <a:spcPct val="100000"/>
              </a:lnSpc>
              <a:spcBef>
                <a:spcPts val="0"/>
              </a:spcBef>
              <a:spcAft>
                <a:spcPts val="0"/>
              </a:spcAft>
              <a:buClr>
                <a:schemeClr val="lt1"/>
              </a:buClr>
              <a:buSzPts val="3200"/>
              <a:buFont typeface="Poppins Black"/>
              <a:buNone/>
              <a:defRPr b="0" i="0" sz="3200" u="none" cap="none" strike="noStrike">
                <a:solidFill>
                  <a:schemeClr val="lt1"/>
                </a:solidFill>
                <a:latin typeface="Poppins Black"/>
                <a:ea typeface="Poppins Black"/>
                <a:cs typeface="Poppins Black"/>
                <a:sym typeface="Poppins Black"/>
              </a:defRPr>
            </a:lvl8pPr>
            <a:lvl9pPr lvl="8" marR="0" rtl="0" algn="l">
              <a:lnSpc>
                <a:spcPct val="100000"/>
              </a:lnSpc>
              <a:spcBef>
                <a:spcPts val="0"/>
              </a:spcBef>
              <a:spcAft>
                <a:spcPts val="0"/>
              </a:spcAft>
              <a:buClr>
                <a:schemeClr val="lt1"/>
              </a:buClr>
              <a:buSzPts val="3200"/>
              <a:buFont typeface="Poppins Black"/>
              <a:buNone/>
              <a:defRPr b="0" i="0" sz="3200" u="none" cap="none" strike="noStrike">
                <a:solidFill>
                  <a:schemeClr val="lt1"/>
                </a:solidFill>
                <a:latin typeface="Poppins Black"/>
                <a:ea typeface="Poppins Black"/>
                <a:cs typeface="Poppins Black"/>
                <a:sym typeface="Poppins Black"/>
              </a:defRPr>
            </a:lvl9pPr>
          </a:lstStyle>
          <a:p/>
        </p:txBody>
      </p:sp>
      <p:sp>
        <p:nvSpPr>
          <p:cNvPr id="7" name="Google Shape;7;p1"/>
          <p:cNvSpPr txBox="1"/>
          <p:nvPr>
            <p:ph idx="1" type="body"/>
          </p:nvPr>
        </p:nvSpPr>
        <p:spPr>
          <a:xfrm>
            <a:off x="512300" y="1152475"/>
            <a:ext cx="8119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Work Sans"/>
              <a:buChar char="●"/>
              <a:defRPr b="0" i="0" sz="1400" u="none" cap="none" strike="noStrike">
                <a:solidFill>
                  <a:schemeClr val="lt1"/>
                </a:solidFill>
                <a:latin typeface="Work Sans"/>
                <a:ea typeface="Work Sans"/>
                <a:cs typeface="Work Sans"/>
                <a:sym typeface="Work Sans"/>
              </a:defRPr>
            </a:lvl1pPr>
            <a:lvl2pPr indent="-317500" lvl="1" marL="914400" marR="0" rtl="0" algn="l">
              <a:lnSpc>
                <a:spcPct val="100000"/>
              </a:lnSpc>
              <a:spcBef>
                <a:spcPts val="1600"/>
              </a:spcBef>
              <a:spcAft>
                <a:spcPts val="0"/>
              </a:spcAft>
              <a:buClr>
                <a:schemeClr val="lt1"/>
              </a:buClr>
              <a:buSzPts val="1400"/>
              <a:buFont typeface="Work Sans"/>
              <a:buChar char="○"/>
              <a:defRPr b="0" i="0" sz="1400" u="none" cap="none" strike="noStrike">
                <a:solidFill>
                  <a:schemeClr val="lt1"/>
                </a:solidFill>
                <a:latin typeface="Work Sans"/>
                <a:ea typeface="Work Sans"/>
                <a:cs typeface="Work Sans"/>
                <a:sym typeface="Work Sans"/>
              </a:defRPr>
            </a:lvl2pPr>
            <a:lvl3pPr indent="-317500" lvl="2" marL="1371600" marR="0" rtl="0" algn="l">
              <a:lnSpc>
                <a:spcPct val="100000"/>
              </a:lnSpc>
              <a:spcBef>
                <a:spcPts val="1600"/>
              </a:spcBef>
              <a:spcAft>
                <a:spcPts val="0"/>
              </a:spcAft>
              <a:buClr>
                <a:schemeClr val="lt1"/>
              </a:buClr>
              <a:buSzPts val="1400"/>
              <a:buFont typeface="Work Sans"/>
              <a:buChar char="■"/>
              <a:defRPr b="0" i="0" sz="1400" u="none" cap="none" strike="noStrike">
                <a:solidFill>
                  <a:schemeClr val="lt1"/>
                </a:solidFill>
                <a:latin typeface="Work Sans"/>
                <a:ea typeface="Work Sans"/>
                <a:cs typeface="Work Sans"/>
                <a:sym typeface="Work Sans"/>
              </a:defRPr>
            </a:lvl3pPr>
            <a:lvl4pPr indent="-317500" lvl="3" marL="1828800" marR="0" rtl="0" algn="l">
              <a:lnSpc>
                <a:spcPct val="100000"/>
              </a:lnSpc>
              <a:spcBef>
                <a:spcPts val="1600"/>
              </a:spcBef>
              <a:spcAft>
                <a:spcPts val="0"/>
              </a:spcAft>
              <a:buClr>
                <a:schemeClr val="lt1"/>
              </a:buClr>
              <a:buSzPts val="1400"/>
              <a:buFont typeface="Work Sans"/>
              <a:buChar char="●"/>
              <a:defRPr b="0" i="0" sz="1400" u="none" cap="none" strike="noStrike">
                <a:solidFill>
                  <a:schemeClr val="lt1"/>
                </a:solidFill>
                <a:latin typeface="Work Sans"/>
                <a:ea typeface="Work Sans"/>
                <a:cs typeface="Work Sans"/>
                <a:sym typeface="Work Sans"/>
              </a:defRPr>
            </a:lvl4pPr>
            <a:lvl5pPr indent="-317500" lvl="4" marL="2286000" marR="0" rtl="0" algn="l">
              <a:lnSpc>
                <a:spcPct val="100000"/>
              </a:lnSpc>
              <a:spcBef>
                <a:spcPts val="1600"/>
              </a:spcBef>
              <a:spcAft>
                <a:spcPts val="0"/>
              </a:spcAft>
              <a:buClr>
                <a:schemeClr val="lt1"/>
              </a:buClr>
              <a:buSzPts val="1400"/>
              <a:buFont typeface="Work Sans"/>
              <a:buChar char="○"/>
              <a:defRPr b="0" i="0" sz="1400" u="none" cap="none" strike="noStrike">
                <a:solidFill>
                  <a:schemeClr val="lt1"/>
                </a:solidFill>
                <a:latin typeface="Work Sans"/>
                <a:ea typeface="Work Sans"/>
                <a:cs typeface="Work Sans"/>
                <a:sym typeface="Work Sans"/>
              </a:defRPr>
            </a:lvl5pPr>
            <a:lvl6pPr indent="-317500" lvl="5" marL="2743200" marR="0" rtl="0" algn="l">
              <a:lnSpc>
                <a:spcPct val="100000"/>
              </a:lnSpc>
              <a:spcBef>
                <a:spcPts val="1600"/>
              </a:spcBef>
              <a:spcAft>
                <a:spcPts val="0"/>
              </a:spcAft>
              <a:buClr>
                <a:schemeClr val="lt1"/>
              </a:buClr>
              <a:buSzPts val="1400"/>
              <a:buFont typeface="Work Sans"/>
              <a:buChar char="■"/>
              <a:defRPr b="0" i="0" sz="1400" u="none" cap="none" strike="noStrike">
                <a:solidFill>
                  <a:schemeClr val="lt1"/>
                </a:solidFill>
                <a:latin typeface="Work Sans"/>
                <a:ea typeface="Work Sans"/>
                <a:cs typeface="Work Sans"/>
                <a:sym typeface="Work Sans"/>
              </a:defRPr>
            </a:lvl6pPr>
            <a:lvl7pPr indent="-317500" lvl="6" marL="3200400" marR="0" rtl="0" algn="l">
              <a:lnSpc>
                <a:spcPct val="100000"/>
              </a:lnSpc>
              <a:spcBef>
                <a:spcPts val="1600"/>
              </a:spcBef>
              <a:spcAft>
                <a:spcPts val="0"/>
              </a:spcAft>
              <a:buClr>
                <a:schemeClr val="lt1"/>
              </a:buClr>
              <a:buSzPts val="1400"/>
              <a:buFont typeface="Work Sans"/>
              <a:buChar char="●"/>
              <a:defRPr b="0" i="0" sz="1400" u="none" cap="none" strike="noStrike">
                <a:solidFill>
                  <a:schemeClr val="lt1"/>
                </a:solidFill>
                <a:latin typeface="Work Sans"/>
                <a:ea typeface="Work Sans"/>
                <a:cs typeface="Work Sans"/>
                <a:sym typeface="Work Sans"/>
              </a:defRPr>
            </a:lvl7pPr>
            <a:lvl8pPr indent="-317500" lvl="7" marL="3657600" marR="0" rtl="0" algn="l">
              <a:lnSpc>
                <a:spcPct val="100000"/>
              </a:lnSpc>
              <a:spcBef>
                <a:spcPts val="1600"/>
              </a:spcBef>
              <a:spcAft>
                <a:spcPts val="0"/>
              </a:spcAft>
              <a:buClr>
                <a:schemeClr val="lt1"/>
              </a:buClr>
              <a:buSzPts val="1400"/>
              <a:buFont typeface="Work Sans"/>
              <a:buChar char="○"/>
              <a:defRPr b="0" i="0" sz="1400" u="none" cap="none" strike="noStrike">
                <a:solidFill>
                  <a:schemeClr val="lt1"/>
                </a:solidFill>
                <a:latin typeface="Work Sans"/>
                <a:ea typeface="Work Sans"/>
                <a:cs typeface="Work Sans"/>
                <a:sym typeface="Work Sans"/>
              </a:defRPr>
            </a:lvl8pPr>
            <a:lvl9pPr indent="-317500" lvl="8" marL="4114800" marR="0" rtl="0" algn="l">
              <a:lnSpc>
                <a:spcPct val="100000"/>
              </a:lnSpc>
              <a:spcBef>
                <a:spcPts val="1600"/>
              </a:spcBef>
              <a:spcAft>
                <a:spcPts val="1600"/>
              </a:spcAft>
              <a:buClr>
                <a:schemeClr val="lt1"/>
              </a:buClr>
              <a:buSzPts val="1400"/>
              <a:buFont typeface="Work Sans"/>
              <a:buChar char="■"/>
              <a:defRPr b="0" i="0" sz="1400" u="none" cap="none" strike="noStrike">
                <a:solidFill>
                  <a:schemeClr val="lt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pic>
        <p:nvPicPr>
          <p:cNvPr id="2456" name="Google Shape;2456;p34"/>
          <p:cNvPicPr preferRelativeResize="0"/>
          <p:nvPr/>
        </p:nvPicPr>
        <p:blipFill>
          <a:blip r:embed="rId3">
            <a:alphaModFix amt="60000"/>
          </a:blip>
          <a:stretch>
            <a:fillRect/>
          </a:stretch>
        </p:blipFill>
        <p:spPr>
          <a:xfrm>
            <a:off x="161950" y="301650"/>
            <a:ext cx="4450275" cy="3272100"/>
          </a:xfrm>
          <a:prstGeom prst="rect">
            <a:avLst/>
          </a:prstGeom>
          <a:noFill/>
          <a:ln>
            <a:noFill/>
          </a:ln>
        </p:spPr>
      </p:pic>
      <p:sp>
        <p:nvSpPr>
          <p:cNvPr id="2457" name="Google Shape;2457;p34"/>
          <p:cNvSpPr txBox="1"/>
          <p:nvPr/>
        </p:nvSpPr>
        <p:spPr>
          <a:xfrm>
            <a:off x="90993" y="398601"/>
            <a:ext cx="1791300" cy="19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58" name="Google Shape;2458;p34"/>
          <p:cNvSpPr txBox="1"/>
          <p:nvPr>
            <p:ph type="ctrTitle"/>
          </p:nvPr>
        </p:nvSpPr>
        <p:spPr>
          <a:xfrm>
            <a:off x="552525" y="2954751"/>
            <a:ext cx="4752000" cy="1515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lang="en" sz="4100">
                <a:solidFill>
                  <a:srgbClr val="FFFFFF"/>
                </a:solidFill>
              </a:rPr>
              <a:t>Top Hit Songs Data Analysis &amp; Visualization</a:t>
            </a:r>
            <a:endParaRPr sz="4100">
              <a:solidFill>
                <a:srgbClr val="FFFFFF"/>
              </a:solidFill>
            </a:endParaRPr>
          </a:p>
          <a:p>
            <a:pPr indent="0" lvl="0" marL="0" rtl="0" algn="l">
              <a:lnSpc>
                <a:spcPct val="80000"/>
              </a:lnSpc>
              <a:spcBef>
                <a:spcPts val="0"/>
              </a:spcBef>
              <a:spcAft>
                <a:spcPts val="0"/>
              </a:spcAft>
              <a:buClr>
                <a:schemeClr val="dk1"/>
              </a:buClr>
              <a:buSzPts val="1100"/>
              <a:buFont typeface="Arial"/>
              <a:buNone/>
            </a:pPr>
            <a:r>
              <a:t/>
            </a:r>
            <a:endParaRPr sz="5300">
              <a:solidFill>
                <a:srgbClr val="FFFFFF"/>
              </a:solidFill>
            </a:endParaRPr>
          </a:p>
          <a:p>
            <a:pPr indent="0" lvl="0" marL="0" rtl="0" algn="l">
              <a:lnSpc>
                <a:spcPct val="80000"/>
              </a:lnSpc>
              <a:spcBef>
                <a:spcPts val="0"/>
              </a:spcBef>
              <a:spcAft>
                <a:spcPts val="0"/>
              </a:spcAft>
              <a:buSzPts val="5200"/>
              <a:buNone/>
            </a:pPr>
            <a:r>
              <a:t/>
            </a:r>
            <a:endParaRPr sz="5300">
              <a:solidFill>
                <a:srgbClr val="FFFFFF"/>
              </a:solidFill>
            </a:endParaRPr>
          </a:p>
        </p:txBody>
      </p:sp>
      <p:sp>
        <p:nvSpPr>
          <p:cNvPr id="2459" name="Google Shape;2459;p34"/>
          <p:cNvSpPr txBox="1"/>
          <p:nvPr>
            <p:ph idx="1" type="subTitle"/>
          </p:nvPr>
        </p:nvSpPr>
        <p:spPr>
          <a:xfrm>
            <a:off x="252575" y="3914175"/>
            <a:ext cx="4919100" cy="4758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1500">
                <a:solidFill>
                  <a:srgbClr val="FFFFFF"/>
                </a:solidFill>
                <a:latin typeface="Calibri"/>
                <a:ea typeface="Calibri"/>
                <a:cs typeface="Calibri"/>
                <a:sym typeface="Calibri"/>
              </a:rPr>
              <a:t>STATS401 Project 1: Chenglin Zhang, Yijia Xue, Yushan Gu</a:t>
            </a:r>
            <a:endParaRPr b="1" sz="1500">
              <a:solidFill>
                <a:srgbClr val="FFFFFF"/>
              </a:solidFill>
              <a:latin typeface="Calibri"/>
              <a:ea typeface="Calibri"/>
              <a:cs typeface="Calibri"/>
              <a:sym typeface="Calibri"/>
            </a:endParaRPr>
          </a:p>
        </p:txBody>
      </p:sp>
      <p:grpSp>
        <p:nvGrpSpPr>
          <p:cNvPr id="2460" name="Google Shape;2460;p34"/>
          <p:cNvGrpSpPr/>
          <p:nvPr/>
        </p:nvGrpSpPr>
        <p:grpSpPr>
          <a:xfrm>
            <a:off x="4726258" y="1146078"/>
            <a:ext cx="445239" cy="227872"/>
            <a:chOff x="-1861775" y="1644025"/>
            <a:chExt cx="1612018" cy="947100"/>
          </a:xfrm>
        </p:grpSpPr>
        <p:sp>
          <p:nvSpPr>
            <p:cNvPr id="2461" name="Google Shape;2461;p34"/>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34"/>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34"/>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34"/>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34"/>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34"/>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34"/>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34"/>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34"/>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34"/>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71" name="Google Shape;2471;p34"/>
          <p:cNvPicPr preferRelativeResize="0"/>
          <p:nvPr/>
        </p:nvPicPr>
        <p:blipFill rotWithShape="1">
          <a:blip r:embed="rId4">
            <a:alphaModFix/>
          </a:blip>
          <a:srcRect b="0" l="2925" r="9493" t="0"/>
          <a:stretch/>
        </p:blipFill>
        <p:spPr>
          <a:xfrm>
            <a:off x="5327525" y="1021800"/>
            <a:ext cx="3180251" cy="327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pic>
        <p:nvPicPr>
          <p:cNvPr id="2694" name="Google Shape;2694;p43"/>
          <p:cNvPicPr preferRelativeResize="0"/>
          <p:nvPr/>
        </p:nvPicPr>
        <p:blipFill rotWithShape="1">
          <a:blip r:embed="rId3">
            <a:alphaModFix/>
          </a:blip>
          <a:srcRect b="0" l="998" r="2093" t="2827"/>
          <a:stretch/>
        </p:blipFill>
        <p:spPr>
          <a:xfrm>
            <a:off x="794550" y="219700"/>
            <a:ext cx="6652876" cy="4820276"/>
          </a:xfrm>
          <a:prstGeom prst="rect">
            <a:avLst/>
          </a:prstGeom>
          <a:noFill/>
          <a:ln>
            <a:noFill/>
          </a:ln>
        </p:spPr>
      </p:pic>
      <p:sp>
        <p:nvSpPr>
          <p:cNvPr id="2695" name="Google Shape;2695;p43"/>
          <p:cNvSpPr/>
          <p:nvPr/>
        </p:nvSpPr>
        <p:spPr>
          <a:xfrm>
            <a:off x="8482875" y="219650"/>
            <a:ext cx="548400" cy="482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44"/>
          <p:cNvSpPr txBox="1"/>
          <p:nvPr>
            <p:ph type="title"/>
          </p:nvPr>
        </p:nvSpPr>
        <p:spPr>
          <a:xfrm>
            <a:off x="1899925" y="2182800"/>
            <a:ext cx="5479800" cy="53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6600"/>
              <a:t>Thank You!</a:t>
            </a:r>
            <a:endParaRPr sz="6600"/>
          </a:p>
        </p:txBody>
      </p:sp>
      <p:grpSp>
        <p:nvGrpSpPr>
          <p:cNvPr id="2701" name="Google Shape;2701;p44"/>
          <p:cNvGrpSpPr/>
          <p:nvPr/>
        </p:nvGrpSpPr>
        <p:grpSpPr>
          <a:xfrm>
            <a:off x="8171905" y="2231654"/>
            <a:ext cx="1834255" cy="1834975"/>
            <a:chOff x="3684525" y="1008100"/>
            <a:chExt cx="3697350" cy="3698800"/>
          </a:xfrm>
        </p:grpSpPr>
        <p:sp>
          <p:nvSpPr>
            <p:cNvPr id="2702" name="Google Shape;2702;p44"/>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44"/>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44"/>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44"/>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44"/>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44"/>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44"/>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44"/>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44"/>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44"/>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44"/>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44"/>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44"/>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44"/>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44"/>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44"/>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44"/>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44"/>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44"/>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44"/>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44"/>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44"/>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44"/>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44"/>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44"/>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44"/>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44"/>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44"/>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44"/>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44"/>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44"/>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44"/>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44"/>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44"/>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44"/>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44"/>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44"/>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44"/>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44"/>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44"/>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44"/>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44"/>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44"/>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44"/>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44"/>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44"/>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44"/>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44"/>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44"/>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44"/>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44"/>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44"/>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44"/>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44"/>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44"/>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44"/>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44"/>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44"/>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44"/>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44"/>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44"/>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44"/>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44"/>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44"/>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44"/>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44"/>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8" name="Google Shape;2768;p44"/>
          <p:cNvGrpSpPr/>
          <p:nvPr/>
        </p:nvGrpSpPr>
        <p:grpSpPr>
          <a:xfrm>
            <a:off x="4272239" y="572690"/>
            <a:ext cx="599510" cy="352226"/>
            <a:chOff x="-1861775" y="1644025"/>
            <a:chExt cx="1612018" cy="947100"/>
          </a:xfrm>
        </p:grpSpPr>
        <p:sp>
          <p:nvSpPr>
            <p:cNvPr id="2769" name="Google Shape;2769;p44"/>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44"/>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44"/>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44"/>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44"/>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44"/>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44"/>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44"/>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44"/>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44"/>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9" name="Google Shape;2779;p44"/>
          <p:cNvGrpSpPr/>
          <p:nvPr/>
        </p:nvGrpSpPr>
        <p:grpSpPr>
          <a:xfrm>
            <a:off x="-862195" y="1064979"/>
            <a:ext cx="1834255" cy="1834975"/>
            <a:chOff x="3684525" y="1008100"/>
            <a:chExt cx="3697350" cy="3698800"/>
          </a:xfrm>
        </p:grpSpPr>
        <p:sp>
          <p:nvSpPr>
            <p:cNvPr id="2780" name="Google Shape;2780;p44"/>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44"/>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44"/>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44"/>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44"/>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44"/>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44"/>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44"/>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44"/>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44"/>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44"/>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44"/>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44"/>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44"/>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44"/>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44"/>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44"/>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44"/>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44"/>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44"/>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44"/>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44"/>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44"/>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44"/>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44"/>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44"/>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44"/>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44"/>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44"/>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44"/>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44"/>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44"/>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44"/>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44"/>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44"/>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44"/>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44"/>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44"/>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44"/>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44"/>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44"/>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44"/>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44"/>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44"/>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44"/>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44"/>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44"/>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44"/>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44"/>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44"/>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44"/>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44"/>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44"/>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44"/>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44"/>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44"/>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44"/>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44"/>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44"/>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44"/>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44"/>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44"/>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44"/>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44"/>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44"/>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44"/>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6" name="Google Shape;2846;p44"/>
          <p:cNvGrpSpPr/>
          <p:nvPr/>
        </p:nvGrpSpPr>
        <p:grpSpPr>
          <a:xfrm>
            <a:off x="371382" y="4742470"/>
            <a:ext cx="8401240" cy="202500"/>
            <a:chOff x="480920" y="4742470"/>
            <a:chExt cx="8401240" cy="202500"/>
          </a:xfrm>
        </p:grpSpPr>
        <p:grpSp>
          <p:nvGrpSpPr>
            <p:cNvPr id="2847" name="Google Shape;2847;p44"/>
            <p:cNvGrpSpPr/>
            <p:nvPr/>
          </p:nvGrpSpPr>
          <p:grpSpPr>
            <a:xfrm rot="-5400000">
              <a:off x="6549675" y="2612485"/>
              <a:ext cx="202500" cy="4462470"/>
              <a:chOff x="214325" y="317672"/>
              <a:chExt cx="202500" cy="4462470"/>
            </a:xfrm>
          </p:grpSpPr>
          <p:sp>
            <p:nvSpPr>
              <p:cNvPr id="2848" name="Google Shape;2848;p44"/>
              <p:cNvSpPr/>
              <p:nvPr/>
            </p:nvSpPr>
            <p:spPr>
              <a:xfrm>
                <a:off x="214325" y="2309827"/>
                <a:ext cx="2025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44"/>
              <p:cNvSpPr/>
              <p:nvPr/>
            </p:nvSpPr>
            <p:spPr>
              <a:xfrm>
                <a:off x="214325" y="2585715"/>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44"/>
              <p:cNvSpPr/>
              <p:nvPr/>
            </p:nvSpPr>
            <p:spPr>
              <a:xfrm>
                <a:off x="214325" y="2759031"/>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44"/>
              <p:cNvSpPr/>
              <p:nvPr/>
            </p:nvSpPr>
            <p:spPr>
              <a:xfrm>
                <a:off x="214325" y="3525485"/>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44"/>
              <p:cNvSpPr/>
              <p:nvPr/>
            </p:nvSpPr>
            <p:spPr>
              <a:xfrm>
                <a:off x="214325" y="4054106"/>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44"/>
              <p:cNvSpPr/>
              <p:nvPr/>
            </p:nvSpPr>
            <p:spPr>
              <a:xfrm>
                <a:off x="214325" y="4741142"/>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44"/>
              <p:cNvSpPr/>
              <p:nvPr/>
            </p:nvSpPr>
            <p:spPr>
              <a:xfrm>
                <a:off x="214325" y="317672"/>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44"/>
              <p:cNvSpPr/>
              <p:nvPr/>
            </p:nvSpPr>
            <p:spPr>
              <a:xfrm>
                <a:off x="214325" y="846294"/>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44"/>
              <p:cNvSpPr/>
              <p:nvPr/>
            </p:nvSpPr>
            <p:spPr>
              <a:xfrm>
                <a:off x="214325" y="153333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7" name="Google Shape;2857;p44"/>
            <p:cNvSpPr/>
            <p:nvPr/>
          </p:nvSpPr>
          <p:spPr>
            <a:xfrm rot="-5400000">
              <a:off x="399170"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44"/>
            <p:cNvSpPr/>
            <p:nvPr/>
          </p:nvSpPr>
          <p:spPr>
            <a:xfrm rot="-5400000">
              <a:off x="716758" y="4865920"/>
              <a:ext cx="1191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44"/>
            <p:cNvSpPr/>
            <p:nvPr/>
          </p:nvSpPr>
          <p:spPr>
            <a:xfrm rot="-5400000">
              <a:off x="848374"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4"/>
            <p:cNvSpPr/>
            <p:nvPr/>
          </p:nvSpPr>
          <p:spPr>
            <a:xfrm rot="-5400000">
              <a:off x="1656527" y="4865920"/>
              <a:ext cx="119100" cy="39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44"/>
            <p:cNvSpPr/>
            <p:nvPr/>
          </p:nvSpPr>
          <p:spPr>
            <a:xfrm rot="-5400000">
              <a:off x="2143449"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44"/>
            <p:cNvSpPr/>
            <p:nvPr/>
          </p:nvSpPr>
          <p:spPr>
            <a:xfrm rot="-5400000">
              <a:off x="2830485" y="4824220"/>
              <a:ext cx="202500" cy="39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p35"/>
          <p:cNvSpPr txBox="1"/>
          <p:nvPr>
            <p:ph idx="9" type="title"/>
          </p:nvPr>
        </p:nvSpPr>
        <p:spPr>
          <a:xfrm>
            <a:off x="784400" y="3000775"/>
            <a:ext cx="1048200" cy="10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2477" name="Google Shape;2477;p35"/>
          <p:cNvSpPr txBox="1"/>
          <p:nvPr>
            <p:ph idx="8" type="title"/>
          </p:nvPr>
        </p:nvSpPr>
        <p:spPr>
          <a:xfrm>
            <a:off x="784400" y="1485150"/>
            <a:ext cx="1048200" cy="10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sp>
        <p:nvSpPr>
          <p:cNvPr id="2478" name="Google Shape;2478;p35"/>
          <p:cNvSpPr txBox="1"/>
          <p:nvPr>
            <p:ph idx="13" type="title"/>
          </p:nvPr>
        </p:nvSpPr>
        <p:spPr>
          <a:xfrm>
            <a:off x="4909850" y="1521275"/>
            <a:ext cx="1048200" cy="10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sp>
        <p:nvSpPr>
          <p:cNvPr id="2479" name="Google Shape;2479;p35"/>
          <p:cNvSpPr txBox="1"/>
          <p:nvPr>
            <p:ph idx="14" type="title"/>
          </p:nvPr>
        </p:nvSpPr>
        <p:spPr>
          <a:xfrm>
            <a:off x="4909850" y="3000775"/>
            <a:ext cx="1048200" cy="10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sp>
        <p:nvSpPr>
          <p:cNvPr id="2480" name="Google Shape;2480;p35"/>
          <p:cNvSpPr txBox="1"/>
          <p:nvPr>
            <p:ph idx="15"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a:t>TABLE OF CONTENTS</a:t>
            </a:r>
            <a:endParaRPr/>
          </a:p>
        </p:txBody>
      </p:sp>
      <p:sp>
        <p:nvSpPr>
          <p:cNvPr id="2481" name="Google Shape;2481;p35"/>
          <p:cNvSpPr txBox="1"/>
          <p:nvPr>
            <p:ph type="title"/>
          </p:nvPr>
        </p:nvSpPr>
        <p:spPr>
          <a:xfrm>
            <a:off x="1906200" y="1518575"/>
            <a:ext cx="3190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INTRO </a:t>
            </a:r>
            <a:endParaRPr/>
          </a:p>
        </p:txBody>
      </p:sp>
      <p:sp>
        <p:nvSpPr>
          <p:cNvPr id="2482" name="Google Shape;2482;p35"/>
          <p:cNvSpPr txBox="1"/>
          <p:nvPr>
            <p:ph idx="1" type="subTitle"/>
          </p:nvPr>
        </p:nvSpPr>
        <p:spPr>
          <a:xfrm>
            <a:off x="1906201" y="1981381"/>
            <a:ext cx="2479500" cy="525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Introduction of our project and our visualization goals</a:t>
            </a:r>
            <a:endParaRPr/>
          </a:p>
        </p:txBody>
      </p:sp>
      <p:sp>
        <p:nvSpPr>
          <p:cNvPr id="2483" name="Google Shape;2483;p35"/>
          <p:cNvSpPr txBox="1"/>
          <p:nvPr>
            <p:ph idx="2" type="title"/>
          </p:nvPr>
        </p:nvSpPr>
        <p:spPr>
          <a:xfrm>
            <a:off x="6108524" y="1518575"/>
            <a:ext cx="24795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400"/>
              <a:buNone/>
            </a:pPr>
            <a:r>
              <a:rPr lang="en"/>
              <a:t>METHODS</a:t>
            </a:r>
            <a:endParaRPr/>
          </a:p>
        </p:txBody>
      </p:sp>
      <p:sp>
        <p:nvSpPr>
          <p:cNvPr id="2484" name="Google Shape;2484;p35"/>
          <p:cNvSpPr txBox="1"/>
          <p:nvPr>
            <p:ph idx="3" type="subTitle"/>
          </p:nvPr>
        </p:nvSpPr>
        <p:spPr>
          <a:xfrm>
            <a:off x="6108526" y="1991406"/>
            <a:ext cx="2479500" cy="52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
              <a:t>H</a:t>
            </a:r>
            <a:r>
              <a:rPr lang="en"/>
              <a:t>ow we crawl, clean and process the data</a:t>
            </a:r>
            <a:endParaRPr/>
          </a:p>
          <a:p>
            <a:pPr indent="0" lvl="0" marL="0" rtl="0" algn="l">
              <a:lnSpc>
                <a:spcPct val="100000"/>
              </a:lnSpc>
              <a:spcBef>
                <a:spcPts val="0"/>
              </a:spcBef>
              <a:spcAft>
                <a:spcPts val="0"/>
              </a:spcAft>
              <a:buSzPts val="1400"/>
              <a:buNone/>
            </a:pPr>
            <a:r>
              <a:t/>
            </a:r>
            <a:endParaRPr/>
          </a:p>
        </p:txBody>
      </p:sp>
      <p:sp>
        <p:nvSpPr>
          <p:cNvPr id="2485" name="Google Shape;2485;p35"/>
          <p:cNvSpPr txBox="1"/>
          <p:nvPr>
            <p:ph idx="4" type="title"/>
          </p:nvPr>
        </p:nvSpPr>
        <p:spPr>
          <a:xfrm>
            <a:off x="1906201" y="2998073"/>
            <a:ext cx="2479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RESULTS</a:t>
            </a:r>
            <a:endParaRPr/>
          </a:p>
        </p:txBody>
      </p:sp>
      <p:sp>
        <p:nvSpPr>
          <p:cNvPr id="2486" name="Google Shape;2486;p35"/>
          <p:cNvSpPr txBox="1"/>
          <p:nvPr>
            <p:ph idx="5" type="subTitle"/>
          </p:nvPr>
        </p:nvSpPr>
        <p:spPr>
          <a:xfrm>
            <a:off x="1891225" y="3470925"/>
            <a:ext cx="2633400" cy="52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
              <a:t>A brief analysis of the visualization results</a:t>
            </a:r>
            <a:endParaRPr/>
          </a:p>
        </p:txBody>
      </p:sp>
      <p:sp>
        <p:nvSpPr>
          <p:cNvPr id="2487" name="Google Shape;2487;p35"/>
          <p:cNvSpPr txBox="1"/>
          <p:nvPr>
            <p:ph idx="6" type="title"/>
          </p:nvPr>
        </p:nvSpPr>
        <p:spPr>
          <a:xfrm>
            <a:off x="6108524" y="2998073"/>
            <a:ext cx="2479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CONCLUSION</a:t>
            </a:r>
            <a:endParaRPr/>
          </a:p>
        </p:txBody>
      </p:sp>
      <p:sp>
        <p:nvSpPr>
          <p:cNvPr id="2488" name="Google Shape;2488;p35"/>
          <p:cNvSpPr txBox="1"/>
          <p:nvPr>
            <p:ph idx="7" type="subTitle"/>
          </p:nvPr>
        </p:nvSpPr>
        <p:spPr>
          <a:xfrm>
            <a:off x="6108526" y="3470916"/>
            <a:ext cx="2479500" cy="525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Conclusion &amp; Further implications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3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INTRODUCTION</a:t>
            </a:r>
            <a:endParaRPr/>
          </a:p>
        </p:txBody>
      </p:sp>
      <p:sp>
        <p:nvSpPr>
          <p:cNvPr id="2494" name="Google Shape;2494;p36"/>
          <p:cNvSpPr txBox="1"/>
          <p:nvPr>
            <p:ph idx="1" type="body"/>
          </p:nvPr>
        </p:nvSpPr>
        <p:spPr>
          <a:xfrm>
            <a:off x="720000" y="1115150"/>
            <a:ext cx="7950000" cy="255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400"/>
              <a:t>By investigating the question of who (artists) and what (genre, audio features, etc.) is leading the ever-changing musical trend, we can get valuable insights into the development of music. Specifically, by focusing on Billboard Hot 100, we have the following 5 visualization goals:</a:t>
            </a:r>
            <a:endParaRPr sz="1400"/>
          </a:p>
          <a:p>
            <a:pPr indent="0" lvl="0" marL="0" rtl="0" algn="l">
              <a:lnSpc>
                <a:spcPct val="100000"/>
              </a:lnSpc>
              <a:spcBef>
                <a:spcPts val="0"/>
              </a:spcBef>
              <a:spcAft>
                <a:spcPts val="0"/>
              </a:spcAft>
              <a:buSzPts val="1200"/>
              <a:buNone/>
            </a:pPr>
            <a:r>
              <a:t/>
            </a:r>
            <a:endParaRPr sz="1400">
              <a:latin typeface="Calibri"/>
              <a:ea typeface="Calibri"/>
              <a:cs typeface="Calibri"/>
              <a:sym typeface="Calibri"/>
            </a:endParaRPr>
          </a:p>
          <a:p>
            <a:pPr indent="-330200" lvl="0" marL="457200" rtl="0" algn="l">
              <a:lnSpc>
                <a:spcPct val="100000"/>
              </a:lnSpc>
              <a:spcBef>
                <a:spcPts val="0"/>
              </a:spcBef>
              <a:spcAft>
                <a:spcPts val="0"/>
              </a:spcAft>
              <a:buClr>
                <a:schemeClr val="dk2"/>
              </a:buClr>
              <a:buSzPts val="1600"/>
              <a:buAutoNum type="arabicPeriod"/>
            </a:pPr>
            <a:r>
              <a:rPr b="1" lang="en" sz="1600">
                <a:solidFill>
                  <a:schemeClr val="dk2"/>
                </a:solidFill>
              </a:rPr>
              <a:t>The variation of genres. </a:t>
            </a:r>
            <a:r>
              <a:rPr b="1" lang="en" sz="1600"/>
              <a:t>Area Chart.</a:t>
            </a:r>
            <a:endParaRPr b="1" sz="1600"/>
          </a:p>
          <a:p>
            <a:pPr indent="-330200" lvl="0" marL="457200" rtl="0" algn="l">
              <a:lnSpc>
                <a:spcPct val="100000"/>
              </a:lnSpc>
              <a:spcBef>
                <a:spcPts val="0"/>
              </a:spcBef>
              <a:spcAft>
                <a:spcPts val="0"/>
              </a:spcAft>
              <a:buClr>
                <a:schemeClr val="dk2"/>
              </a:buClr>
              <a:buSzPts val="1600"/>
              <a:buAutoNum type="arabicPeriod"/>
            </a:pPr>
            <a:r>
              <a:rPr b="1" lang="en" sz="1600">
                <a:solidFill>
                  <a:schemeClr val="dk2"/>
                </a:solidFill>
              </a:rPr>
              <a:t>The evolution of the top hits’ audio features. </a:t>
            </a:r>
            <a:r>
              <a:rPr b="1" lang="en" sz="1600"/>
              <a:t>Radar Chart.</a:t>
            </a:r>
            <a:endParaRPr b="1" sz="1600"/>
          </a:p>
          <a:p>
            <a:pPr indent="-330200" lvl="0" marL="457200" rtl="0" algn="l">
              <a:lnSpc>
                <a:spcPct val="100000"/>
              </a:lnSpc>
              <a:spcBef>
                <a:spcPts val="0"/>
              </a:spcBef>
              <a:spcAft>
                <a:spcPts val="0"/>
              </a:spcAft>
              <a:buClr>
                <a:schemeClr val="dk2"/>
              </a:buClr>
              <a:buSzPts val="1600"/>
              <a:buAutoNum type="arabicPeriod"/>
            </a:pPr>
            <a:r>
              <a:rPr b="1" lang="en" sz="1600">
                <a:solidFill>
                  <a:schemeClr val="dk2"/>
                </a:solidFill>
              </a:rPr>
              <a:t>Who the dominant artists are on the chart. </a:t>
            </a:r>
            <a:r>
              <a:rPr b="1" lang="en" sz="1600"/>
              <a:t>Stacked Bar Chart.</a:t>
            </a:r>
            <a:endParaRPr b="1" sz="1600"/>
          </a:p>
          <a:p>
            <a:pPr indent="-330200" lvl="0" marL="457200" rtl="0" algn="l">
              <a:lnSpc>
                <a:spcPct val="100000"/>
              </a:lnSpc>
              <a:spcBef>
                <a:spcPts val="0"/>
              </a:spcBef>
              <a:spcAft>
                <a:spcPts val="0"/>
              </a:spcAft>
              <a:buClr>
                <a:schemeClr val="dk2"/>
              </a:buClr>
              <a:buSzPts val="1600"/>
              <a:buAutoNum type="arabicPeriod"/>
            </a:pPr>
            <a:r>
              <a:rPr b="1" lang="en" sz="1600">
                <a:solidFill>
                  <a:schemeClr val="dk2"/>
                </a:solidFill>
              </a:rPr>
              <a:t>What the top artists’ golden time is. </a:t>
            </a:r>
            <a:r>
              <a:rPr b="1" lang="en" sz="1600"/>
              <a:t>Lollipop Chart.</a:t>
            </a:r>
            <a:endParaRPr b="1" sz="1600"/>
          </a:p>
          <a:p>
            <a:pPr indent="-330200" lvl="0" marL="457200" rtl="0" algn="l">
              <a:lnSpc>
                <a:spcPct val="100000"/>
              </a:lnSpc>
              <a:spcBef>
                <a:spcPts val="0"/>
              </a:spcBef>
              <a:spcAft>
                <a:spcPts val="0"/>
              </a:spcAft>
              <a:buClr>
                <a:schemeClr val="dk2"/>
              </a:buClr>
              <a:buSzPts val="1600"/>
              <a:buAutoNum type="arabicPeriod"/>
            </a:pPr>
            <a:r>
              <a:rPr b="1" lang="en" sz="1600">
                <a:solidFill>
                  <a:schemeClr val="dk2"/>
                </a:solidFill>
              </a:rPr>
              <a:t>Top artists’ musical preference (w.r.t. keys of songs). </a:t>
            </a:r>
            <a:r>
              <a:rPr b="1" lang="en" sz="1600"/>
              <a:t>Sankey Chart.</a:t>
            </a:r>
            <a:endParaRPr b="1" sz="1600"/>
          </a:p>
          <a:p>
            <a:pPr indent="0" lvl="0" marL="0" rtl="0" algn="l">
              <a:lnSpc>
                <a:spcPct val="100000"/>
              </a:lnSpc>
              <a:spcBef>
                <a:spcPts val="1000"/>
              </a:spcBef>
              <a:spcAft>
                <a:spcPts val="0"/>
              </a:spcAft>
              <a:buSzPts val="1200"/>
              <a:buNone/>
            </a:pPr>
            <a:r>
              <a:t/>
            </a:r>
            <a:endParaRPr>
              <a:solidFill>
                <a:schemeClr val="lt1"/>
              </a:solidFill>
            </a:endParaRPr>
          </a:p>
          <a:p>
            <a:pPr indent="0" lvl="0" marL="0" rtl="0" algn="l">
              <a:lnSpc>
                <a:spcPct val="100000"/>
              </a:lnSpc>
              <a:spcBef>
                <a:spcPts val="0"/>
              </a:spcBef>
              <a:spcAft>
                <a:spcPts val="0"/>
              </a:spcAft>
              <a:buSzPts val="1200"/>
              <a:buNone/>
            </a:pPr>
            <a:r>
              <a:t/>
            </a:r>
            <a:endParaRPr>
              <a:solidFill>
                <a:schemeClr val="lt1"/>
              </a:solidFill>
            </a:endParaRPr>
          </a:p>
          <a:p>
            <a:pPr indent="0" lvl="0" marL="0" rtl="0" algn="l">
              <a:lnSpc>
                <a:spcPct val="100000"/>
              </a:lnSpc>
              <a:spcBef>
                <a:spcPts val="0"/>
              </a:spcBef>
              <a:spcAft>
                <a:spcPts val="0"/>
              </a:spcAft>
              <a:buSzPts val="1200"/>
              <a:buNone/>
            </a:pPr>
            <a:r>
              <a:t/>
            </a:r>
            <a:endParaRPr>
              <a:solidFill>
                <a:schemeClr val="lt1"/>
              </a:solidFill>
            </a:endParaRPr>
          </a:p>
        </p:txBody>
      </p:sp>
      <p:pic>
        <p:nvPicPr>
          <p:cNvPr id="2495" name="Google Shape;2495;p36"/>
          <p:cNvPicPr preferRelativeResize="0"/>
          <p:nvPr/>
        </p:nvPicPr>
        <p:blipFill>
          <a:blip r:embed="rId3">
            <a:alphaModFix/>
          </a:blip>
          <a:stretch>
            <a:fillRect/>
          </a:stretch>
        </p:blipFill>
        <p:spPr>
          <a:xfrm>
            <a:off x="865375" y="3883525"/>
            <a:ext cx="2746854" cy="572700"/>
          </a:xfrm>
          <a:prstGeom prst="rect">
            <a:avLst/>
          </a:prstGeom>
          <a:noFill/>
          <a:ln>
            <a:noFill/>
          </a:ln>
        </p:spPr>
      </p:pic>
      <p:pic>
        <p:nvPicPr>
          <p:cNvPr id="2496" name="Google Shape;2496;p36"/>
          <p:cNvPicPr preferRelativeResize="0"/>
          <p:nvPr/>
        </p:nvPicPr>
        <p:blipFill>
          <a:blip r:embed="rId4">
            <a:alphaModFix/>
          </a:blip>
          <a:stretch>
            <a:fillRect/>
          </a:stretch>
        </p:blipFill>
        <p:spPr>
          <a:xfrm>
            <a:off x="4435925" y="3801200"/>
            <a:ext cx="2411225" cy="737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3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METHODS</a:t>
            </a:r>
            <a:endParaRPr/>
          </a:p>
        </p:txBody>
      </p:sp>
      <p:sp>
        <p:nvSpPr>
          <p:cNvPr id="2502" name="Google Shape;2502;p37"/>
          <p:cNvSpPr txBox="1"/>
          <p:nvPr>
            <p:ph idx="1" type="body"/>
          </p:nvPr>
        </p:nvSpPr>
        <p:spPr>
          <a:xfrm>
            <a:off x="720000" y="2280324"/>
            <a:ext cx="7704000" cy="255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We used </a:t>
            </a:r>
            <a:r>
              <a:rPr b="1" lang="en" sz="1400">
                <a:solidFill>
                  <a:schemeClr val="dk2"/>
                </a:solidFill>
              </a:rPr>
              <a:t>Scrapy</a:t>
            </a:r>
            <a:r>
              <a:rPr lang="en" sz="1400"/>
              <a:t> to crawl the weekly Billboard Hot 100 chart from </a:t>
            </a:r>
            <a:r>
              <a:rPr b="1" lang="en" sz="1400">
                <a:solidFill>
                  <a:schemeClr val="dk2"/>
                </a:solidFill>
              </a:rPr>
              <a:t>1960/01/04</a:t>
            </a:r>
            <a:r>
              <a:rPr lang="en" sz="1400"/>
              <a:t> to </a:t>
            </a:r>
            <a:r>
              <a:rPr b="1" lang="en" sz="1400">
                <a:solidFill>
                  <a:schemeClr val="dk2"/>
                </a:solidFill>
              </a:rPr>
              <a:t>2022/04/02</a:t>
            </a:r>
            <a:r>
              <a:rPr lang="en" sz="1400"/>
              <a:t>. There are 324787 records in total. We filtered the data by each record’s weeks on chart data (as an indicator of popularity). For each year, we retrieved the top 50 songs with respect to their weeks on chart. There are 3150 records after we filtered the data.</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Then, we used the </a:t>
            </a:r>
            <a:r>
              <a:rPr b="1" lang="en" sz="1400">
                <a:solidFill>
                  <a:schemeClr val="dk2"/>
                </a:solidFill>
              </a:rPr>
              <a:t>Spotify for Developers API </a:t>
            </a:r>
            <a:r>
              <a:rPr lang="en" sz="1400"/>
              <a:t>to retrieve the data of each song’s audio features such as danceability, acousticness, </a:t>
            </a:r>
            <a:r>
              <a:rPr lang="en" sz="1400"/>
              <a:t>loudness, </a:t>
            </a:r>
            <a:r>
              <a:rPr lang="en" sz="1400"/>
              <a:t>key (pitch class), artist’s genre, tempo, valence (positiveness of the song), etc. After the API query, for each record, we have 21 attributes in total.</a:t>
            </a:r>
            <a:endParaRPr sz="1400"/>
          </a:p>
          <a:p>
            <a:pPr indent="0" lvl="0" marL="0" rtl="0" algn="l">
              <a:lnSpc>
                <a:spcPct val="100000"/>
              </a:lnSpc>
              <a:spcBef>
                <a:spcPts val="1000"/>
              </a:spcBef>
              <a:spcAft>
                <a:spcPts val="0"/>
              </a:spcAft>
              <a:buSzPts val="1200"/>
              <a:buNone/>
            </a:pPr>
            <a:r>
              <a:t/>
            </a:r>
            <a:endParaRPr>
              <a:solidFill>
                <a:schemeClr val="lt1"/>
              </a:solidFill>
            </a:endParaRPr>
          </a:p>
          <a:p>
            <a:pPr indent="0" lvl="0" marL="0" rtl="0" algn="l">
              <a:lnSpc>
                <a:spcPct val="100000"/>
              </a:lnSpc>
              <a:spcBef>
                <a:spcPts val="0"/>
              </a:spcBef>
              <a:spcAft>
                <a:spcPts val="0"/>
              </a:spcAft>
              <a:buSzPts val="1200"/>
              <a:buNone/>
            </a:pPr>
            <a:r>
              <a:t/>
            </a:r>
            <a:endParaRPr>
              <a:solidFill>
                <a:schemeClr val="lt1"/>
              </a:solidFill>
            </a:endParaRPr>
          </a:p>
          <a:p>
            <a:pPr indent="0" lvl="0" marL="0" rtl="0" algn="l">
              <a:lnSpc>
                <a:spcPct val="100000"/>
              </a:lnSpc>
              <a:spcBef>
                <a:spcPts val="0"/>
              </a:spcBef>
              <a:spcAft>
                <a:spcPts val="0"/>
              </a:spcAft>
              <a:buSzPts val="1200"/>
              <a:buNone/>
            </a:pPr>
            <a:r>
              <a:t/>
            </a:r>
            <a:endParaRPr>
              <a:solidFill>
                <a:schemeClr val="lt1"/>
              </a:solidFill>
            </a:endParaRPr>
          </a:p>
        </p:txBody>
      </p:sp>
      <p:pic>
        <p:nvPicPr>
          <p:cNvPr id="2503" name="Google Shape;2503;p37"/>
          <p:cNvPicPr preferRelativeResize="0"/>
          <p:nvPr/>
        </p:nvPicPr>
        <p:blipFill>
          <a:blip r:embed="rId3">
            <a:alphaModFix/>
          </a:blip>
          <a:stretch>
            <a:fillRect/>
          </a:stretch>
        </p:blipFill>
        <p:spPr>
          <a:xfrm>
            <a:off x="3627150" y="1130650"/>
            <a:ext cx="5122750" cy="1036750"/>
          </a:xfrm>
          <a:prstGeom prst="rect">
            <a:avLst/>
          </a:prstGeom>
          <a:noFill/>
          <a:ln>
            <a:noFill/>
          </a:ln>
        </p:spPr>
      </p:pic>
      <p:pic>
        <p:nvPicPr>
          <p:cNvPr id="2504" name="Google Shape;2504;p37"/>
          <p:cNvPicPr preferRelativeResize="0"/>
          <p:nvPr/>
        </p:nvPicPr>
        <p:blipFill>
          <a:blip r:embed="rId4">
            <a:alphaModFix/>
          </a:blip>
          <a:stretch>
            <a:fillRect/>
          </a:stretch>
        </p:blipFill>
        <p:spPr>
          <a:xfrm>
            <a:off x="835700" y="1213587"/>
            <a:ext cx="2551367" cy="870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pic>
        <p:nvPicPr>
          <p:cNvPr id="2509" name="Google Shape;2509;p38"/>
          <p:cNvPicPr preferRelativeResize="0"/>
          <p:nvPr/>
        </p:nvPicPr>
        <p:blipFill>
          <a:blip r:embed="rId3">
            <a:alphaModFix/>
          </a:blip>
          <a:stretch>
            <a:fillRect/>
          </a:stretch>
        </p:blipFill>
        <p:spPr>
          <a:xfrm>
            <a:off x="172325" y="431676"/>
            <a:ext cx="7911849" cy="4504500"/>
          </a:xfrm>
          <a:prstGeom prst="rect">
            <a:avLst/>
          </a:prstGeom>
          <a:noFill/>
          <a:ln>
            <a:noFill/>
          </a:ln>
        </p:spPr>
      </p:pic>
      <p:sp>
        <p:nvSpPr>
          <p:cNvPr id="2510" name="Google Shape;2510;p38"/>
          <p:cNvSpPr/>
          <p:nvPr/>
        </p:nvSpPr>
        <p:spPr>
          <a:xfrm>
            <a:off x="8567525" y="161550"/>
            <a:ext cx="548400" cy="482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1" name="Google Shape;2511;p38"/>
          <p:cNvGrpSpPr/>
          <p:nvPr/>
        </p:nvGrpSpPr>
        <p:grpSpPr>
          <a:xfrm>
            <a:off x="7781130" y="-447859"/>
            <a:ext cx="1834255" cy="1834975"/>
            <a:chOff x="3684525" y="1008100"/>
            <a:chExt cx="3697350" cy="3698800"/>
          </a:xfrm>
        </p:grpSpPr>
        <p:sp>
          <p:nvSpPr>
            <p:cNvPr id="2512" name="Google Shape;2512;p38"/>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38"/>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38"/>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38"/>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38"/>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38"/>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38"/>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38"/>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38"/>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38"/>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38"/>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38"/>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38"/>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38"/>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38"/>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38"/>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38"/>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38"/>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38"/>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38"/>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38"/>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38"/>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38"/>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38"/>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38"/>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38"/>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38"/>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38"/>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38"/>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38"/>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38"/>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38"/>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38"/>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38"/>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38"/>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38"/>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38"/>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38"/>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38"/>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38"/>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38"/>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38"/>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38"/>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38"/>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38"/>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38"/>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38"/>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38"/>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38"/>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38"/>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38"/>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38"/>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38"/>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38"/>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38"/>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38"/>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38"/>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38"/>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38"/>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38"/>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38"/>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38"/>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38"/>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8"/>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8"/>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8"/>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8" name="Google Shape;2578;p38"/>
          <p:cNvGrpSpPr/>
          <p:nvPr/>
        </p:nvGrpSpPr>
        <p:grpSpPr>
          <a:xfrm>
            <a:off x="8347715" y="4463791"/>
            <a:ext cx="599509" cy="352226"/>
            <a:chOff x="-1861775" y="1644025"/>
            <a:chExt cx="1612018" cy="947100"/>
          </a:xfrm>
        </p:grpSpPr>
        <p:sp>
          <p:nvSpPr>
            <p:cNvPr id="2579" name="Google Shape;2579;p38"/>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8"/>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38"/>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38"/>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38"/>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38"/>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38"/>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38"/>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38"/>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38"/>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9" name="Google Shape;2589;p38"/>
          <p:cNvGrpSpPr/>
          <p:nvPr/>
        </p:nvGrpSpPr>
        <p:grpSpPr>
          <a:xfrm>
            <a:off x="8567513" y="4137141"/>
            <a:ext cx="319663" cy="261021"/>
            <a:chOff x="-1861775" y="1644025"/>
            <a:chExt cx="1612018" cy="947100"/>
          </a:xfrm>
        </p:grpSpPr>
        <p:sp>
          <p:nvSpPr>
            <p:cNvPr id="2590" name="Google Shape;2590;p38"/>
            <p:cNvSpPr/>
            <p:nvPr/>
          </p:nvSpPr>
          <p:spPr>
            <a:xfrm>
              <a:off x="-18617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38"/>
            <p:cNvSpPr/>
            <p:nvPr/>
          </p:nvSpPr>
          <p:spPr>
            <a:xfrm>
              <a:off x="-16934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38"/>
            <p:cNvSpPr/>
            <p:nvPr/>
          </p:nvSpPr>
          <p:spPr>
            <a:xfrm>
              <a:off x="-1525175"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38"/>
            <p:cNvSpPr/>
            <p:nvPr/>
          </p:nvSpPr>
          <p:spPr>
            <a:xfrm>
              <a:off x="-1356875"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38"/>
            <p:cNvSpPr/>
            <p:nvPr/>
          </p:nvSpPr>
          <p:spPr>
            <a:xfrm>
              <a:off x="-1188575"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38"/>
            <p:cNvSpPr/>
            <p:nvPr/>
          </p:nvSpPr>
          <p:spPr>
            <a:xfrm>
              <a:off x="-10282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38"/>
            <p:cNvSpPr/>
            <p:nvPr/>
          </p:nvSpPr>
          <p:spPr>
            <a:xfrm>
              <a:off x="-8599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38"/>
            <p:cNvSpPr/>
            <p:nvPr/>
          </p:nvSpPr>
          <p:spPr>
            <a:xfrm>
              <a:off x="-691657" y="1644025"/>
              <a:ext cx="105300" cy="947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38"/>
            <p:cNvSpPr/>
            <p:nvPr/>
          </p:nvSpPr>
          <p:spPr>
            <a:xfrm>
              <a:off x="-523357" y="1748150"/>
              <a:ext cx="105300" cy="73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38"/>
            <p:cNvSpPr/>
            <p:nvPr/>
          </p:nvSpPr>
          <p:spPr>
            <a:xfrm>
              <a:off x="-355057" y="1879738"/>
              <a:ext cx="105300" cy="47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pic>
        <p:nvPicPr>
          <p:cNvPr id="2604" name="Google Shape;2604;p39"/>
          <p:cNvPicPr preferRelativeResize="0"/>
          <p:nvPr/>
        </p:nvPicPr>
        <p:blipFill>
          <a:blip r:embed="rId3">
            <a:alphaModFix/>
          </a:blip>
          <a:stretch>
            <a:fillRect/>
          </a:stretch>
        </p:blipFill>
        <p:spPr>
          <a:xfrm>
            <a:off x="152400" y="152400"/>
            <a:ext cx="8777380" cy="4838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8" name="Shape 2608"/>
        <p:cNvGrpSpPr/>
        <p:nvPr/>
      </p:nvGrpSpPr>
      <p:grpSpPr>
        <a:xfrm>
          <a:off x="0" y="0"/>
          <a:ext cx="0" cy="0"/>
          <a:chOff x="0" y="0"/>
          <a:chExt cx="0" cy="0"/>
        </a:xfrm>
      </p:grpSpPr>
      <p:pic>
        <p:nvPicPr>
          <p:cNvPr id="2609" name="Google Shape;2609;p40"/>
          <p:cNvPicPr preferRelativeResize="0"/>
          <p:nvPr/>
        </p:nvPicPr>
        <p:blipFill rotWithShape="1">
          <a:blip r:embed="rId3">
            <a:alphaModFix/>
          </a:blip>
          <a:srcRect b="86113" l="0" r="56444" t="0"/>
          <a:stretch/>
        </p:blipFill>
        <p:spPr>
          <a:xfrm>
            <a:off x="313075" y="219650"/>
            <a:ext cx="4550876" cy="568875"/>
          </a:xfrm>
          <a:prstGeom prst="rect">
            <a:avLst/>
          </a:prstGeom>
          <a:noFill/>
          <a:ln>
            <a:noFill/>
          </a:ln>
        </p:spPr>
      </p:pic>
      <p:sp>
        <p:nvSpPr>
          <p:cNvPr id="2610" name="Google Shape;2610;p40"/>
          <p:cNvSpPr/>
          <p:nvPr/>
        </p:nvSpPr>
        <p:spPr>
          <a:xfrm>
            <a:off x="8482875" y="219650"/>
            <a:ext cx="548400" cy="482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1" name="Google Shape;2611;p40"/>
          <p:cNvGrpSpPr/>
          <p:nvPr/>
        </p:nvGrpSpPr>
        <p:grpSpPr>
          <a:xfrm>
            <a:off x="7839955" y="4058291"/>
            <a:ext cx="1834255" cy="1834975"/>
            <a:chOff x="3684525" y="1008100"/>
            <a:chExt cx="3697350" cy="3698800"/>
          </a:xfrm>
        </p:grpSpPr>
        <p:sp>
          <p:nvSpPr>
            <p:cNvPr id="2612" name="Google Shape;2612;p40"/>
            <p:cNvSpPr/>
            <p:nvPr/>
          </p:nvSpPr>
          <p:spPr>
            <a:xfrm>
              <a:off x="4642450" y="1210300"/>
              <a:ext cx="180075" cy="199275"/>
            </a:xfrm>
            <a:custGeom>
              <a:rect b="b" l="l" r="r" t="t"/>
              <a:pathLst>
                <a:path extrusionOk="0" h="7971" w="7203">
                  <a:moveTo>
                    <a:pt x="2067" y="2480"/>
                  </a:moveTo>
                  <a:lnTo>
                    <a:pt x="3424" y="3779"/>
                  </a:lnTo>
                  <a:lnTo>
                    <a:pt x="2362" y="4369"/>
                  </a:lnTo>
                  <a:lnTo>
                    <a:pt x="2067" y="2480"/>
                  </a:lnTo>
                  <a:close/>
                  <a:moveTo>
                    <a:pt x="2067" y="0"/>
                  </a:moveTo>
                  <a:lnTo>
                    <a:pt x="0" y="1122"/>
                  </a:lnTo>
                  <a:lnTo>
                    <a:pt x="945" y="7971"/>
                  </a:lnTo>
                  <a:lnTo>
                    <a:pt x="2834" y="6967"/>
                  </a:lnTo>
                  <a:lnTo>
                    <a:pt x="2657" y="5963"/>
                  </a:lnTo>
                  <a:lnTo>
                    <a:pt x="4546" y="4901"/>
                  </a:lnTo>
                  <a:lnTo>
                    <a:pt x="5314" y="5668"/>
                  </a:lnTo>
                  <a:lnTo>
                    <a:pt x="7203" y="4605"/>
                  </a:lnTo>
                  <a:lnTo>
                    <a:pt x="20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40"/>
            <p:cNvSpPr/>
            <p:nvPr/>
          </p:nvSpPr>
          <p:spPr>
            <a:xfrm>
              <a:off x="4778225" y="1114350"/>
              <a:ext cx="174200" cy="187475"/>
            </a:xfrm>
            <a:custGeom>
              <a:rect b="b" l="l" r="r" t="t"/>
              <a:pathLst>
                <a:path extrusionOk="0" h="7499" w="6968">
                  <a:moveTo>
                    <a:pt x="5373" y="1"/>
                  </a:moveTo>
                  <a:lnTo>
                    <a:pt x="3484" y="768"/>
                  </a:lnTo>
                  <a:lnTo>
                    <a:pt x="4842" y="4193"/>
                  </a:lnTo>
                  <a:lnTo>
                    <a:pt x="4960" y="4547"/>
                  </a:lnTo>
                  <a:lnTo>
                    <a:pt x="4901" y="4901"/>
                  </a:lnTo>
                  <a:lnTo>
                    <a:pt x="4842" y="5078"/>
                  </a:lnTo>
                  <a:lnTo>
                    <a:pt x="4724" y="5196"/>
                  </a:lnTo>
                  <a:lnTo>
                    <a:pt x="4606" y="5314"/>
                  </a:lnTo>
                  <a:lnTo>
                    <a:pt x="4370" y="5432"/>
                  </a:lnTo>
                  <a:lnTo>
                    <a:pt x="4193" y="5491"/>
                  </a:lnTo>
                  <a:lnTo>
                    <a:pt x="3838" y="5491"/>
                  </a:lnTo>
                  <a:lnTo>
                    <a:pt x="3720" y="5432"/>
                  </a:lnTo>
                  <a:lnTo>
                    <a:pt x="3425" y="5196"/>
                  </a:lnTo>
                  <a:lnTo>
                    <a:pt x="3248" y="4842"/>
                  </a:lnTo>
                  <a:lnTo>
                    <a:pt x="1890" y="1418"/>
                  </a:lnTo>
                  <a:lnTo>
                    <a:pt x="1" y="2185"/>
                  </a:lnTo>
                  <a:lnTo>
                    <a:pt x="1359" y="5550"/>
                  </a:lnTo>
                  <a:lnTo>
                    <a:pt x="1536" y="5964"/>
                  </a:lnTo>
                  <a:lnTo>
                    <a:pt x="1772" y="6318"/>
                  </a:lnTo>
                  <a:lnTo>
                    <a:pt x="2008" y="6672"/>
                  </a:lnTo>
                  <a:lnTo>
                    <a:pt x="2303" y="6908"/>
                  </a:lnTo>
                  <a:lnTo>
                    <a:pt x="2598" y="7145"/>
                  </a:lnTo>
                  <a:lnTo>
                    <a:pt x="2894" y="7263"/>
                  </a:lnTo>
                  <a:lnTo>
                    <a:pt x="3248" y="7381"/>
                  </a:lnTo>
                  <a:lnTo>
                    <a:pt x="3602" y="7440"/>
                  </a:lnTo>
                  <a:lnTo>
                    <a:pt x="3956" y="7499"/>
                  </a:lnTo>
                  <a:lnTo>
                    <a:pt x="4311" y="7440"/>
                  </a:lnTo>
                  <a:lnTo>
                    <a:pt x="4665" y="7381"/>
                  </a:lnTo>
                  <a:lnTo>
                    <a:pt x="5078" y="7204"/>
                  </a:lnTo>
                  <a:lnTo>
                    <a:pt x="5432" y="7026"/>
                  </a:lnTo>
                  <a:lnTo>
                    <a:pt x="5787" y="6849"/>
                  </a:lnTo>
                  <a:lnTo>
                    <a:pt x="6082" y="6613"/>
                  </a:lnTo>
                  <a:lnTo>
                    <a:pt x="6318" y="6377"/>
                  </a:lnTo>
                  <a:lnTo>
                    <a:pt x="6554" y="6082"/>
                  </a:lnTo>
                  <a:lnTo>
                    <a:pt x="6731" y="5728"/>
                  </a:lnTo>
                  <a:lnTo>
                    <a:pt x="6849" y="5432"/>
                  </a:lnTo>
                  <a:lnTo>
                    <a:pt x="6967" y="5019"/>
                  </a:lnTo>
                  <a:lnTo>
                    <a:pt x="6967" y="4665"/>
                  </a:lnTo>
                  <a:lnTo>
                    <a:pt x="6967" y="4252"/>
                  </a:lnTo>
                  <a:lnTo>
                    <a:pt x="6849" y="3838"/>
                  </a:lnTo>
                  <a:lnTo>
                    <a:pt x="6731" y="3425"/>
                  </a:lnTo>
                  <a:lnTo>
                    <a:pt x="537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40"/>
            <p:cNvSpPr/>
            <p:nvPr/>
          </p:nvSpPr>
          <p:spPr>
            <a:xfrm>
              <a:off x="4955350" y="1077450"/>
              <a:ext cx="172725" cy="178625"/>
            </a:xfrm>
            <a:custGeom>
              <a:rect b="b" l="l" r="r" t="t"/>
              <a:pathLst>
                <a:path extrusionOk="0" h="7145" w="6909">
                  <a:moveTo>
                    <a:pt x="3543" y="1831"/>
                  </a:moveTo>
                  <a:lnTo>
                    <a:pt x="3838" y="1890"/>
                  </a:lnTo>
                  <a:lnTo>
                    <a:pt x="4074" y="1949"/>
                  </a:lnTo>
                  <a:lnTo>
                    <a:pt x="4310" y="2126"/>
                  </a:lnTo>
                  <a:lnTo>
                    <a:pt x="4487" y="2362"/>
                  </a:lnTo>
                  <a:lnTo>
                    <a:pt x="4665" y="2599"/>
                  </a:lnTo>
                  <a:lnTo>
                    <a:pt x="4783" y="2894"/>
                  </a:lnTo>
                  <a:lnTo>
                    <a:pt x="4842" y="3248"/>
                  </a:lnTo>
                  <a:lnTo>
                    <a:pt x="4842" y="3543"/>
                  </a:lnTo>
                  <a:lnTo>
                    <a:pt x="4783" y="3779"/>
                  </a:lnTo>
                  <a:lnTo>
                    <a:pt x="4665" y="4075"/>
                  </a:lnTo>
                  <a:lnTo>
                    <a:pt x="4487" y="4252"/>
                  </a:lnTo>
                  <a:lnTo>
                    <a:pt x="4310" y="4429"/>
                  </a:lnTo>
                  <a:lnTo>
                    <a:pt x="4015" y="4606"/>
                  </a:lnTo>
                  <a:lnTo>
                    <a:pt x="3720" y="4724"/>
                  </a:lnTo>
                  <a:lnTo>
                    <a:pt x="3248" y="4842"/>
                  </a:lnTo>
                  <a:lnTo>
                    <a:pt x="2480" y="2067"/>
                  </a:lnTo>
                  <a:lnTo>
                    <a:pt x="2952" y="1890"/>
                  </a:lnTo>
                  <a:lnTo>
                    <a:pt x="3248" y="1831"/>
                  </a:lnTo>
                  <a:close/>
                  <a:moveTo>
                    <a:pt x="3543" y="1"/>
                  </a:moveTo>
                  <a:lnTo>
                    <a:pt x="3071" y="60"/>
                  </a:lnTo>
                  <a:lnTo>
                    <a:pt x="2598" y="119"/>
                  </a:lnTo>
                  <a:lnTo>
                    <a:pt x="0" y="886"/>
                  </a:lnTo>
                  <a:lnTo>
                    <a:pt x="1772" y="7145"/>
                  </a:lnTo>
                  <a:lnTo>
                    <a:pt x="4428" y="6436"/>
                  </a:lnTo>
                  <a:lnTo>
                    <a:pt x="4842" y="6259"/>
                  </a:lnTo>
                  <a:lnTo>
                    <a:pt x="5314" y="6023"/>
                  </a:lnTo>
                  <a:lnTo>
                    <a:pt x="5668" y="5787"/>
                  </a:lnTo>
                  <a:lnTo>
                    <a:pt x="6022" y="5491"/>
                  </a:lnTo>
                  <a:lnTo>
                    <a:pt x="6318" y="5196"/>
                  </a:lnTo>
                  <a:lnTo>
                    <a:pt x="6495" y="4842"/>
                  </a:lnTo>
                  <a:lnTo>
                    <a:pt x="6672" y="4488"/>
                  </a:lnTo>
                  <a:lnTo>
                    <a:pt x="6849" y="4075"/>
                  </a:lnTo>
                  <a:lnTo>
                    <a:pt x="6908" y="3661"/>
                  </a:lnTo>
                  <a:lnTo>
                    <a:pt x="6908" y="3189"/>
                  </a:lnTo>
                  <a:lnTo>
                    <a:pt x="6849" y="2776"/>
                  </a:lnTo>
                  <a:lnTo>
                    <a:pt x="6790" y="2362"/>
                  </a:lnTo>
                  <a:lnTo>
                    <a:pt x="6613" y="1890"/>
                  </a:lnTo>
                  <a:lnTo>
                    <a:pt x="6436" y="1536"/>
                  </a:lnTo>
                  <a:lnTo>
                    <a:pt x="6200" y="1182"/>
                  </a:lnTo>
                  <a:lnTo>
                    <a:pt x="5904" y="827"/>
                  </a:lnTo>
                  <a:lnTo>
                    <a:pt x="5609" y="591"/>
                  </a:lnTo>
                  <a:lnTo>
                    <a:pt x="5255" y="355"/>
                  </a:lnTo>
                  <a:lnTo>
                    <a:pt x="4842" y="178"/>
                  </a:lnTo>
                  <a:lnTo>
                    <a:pt x="4428" y="60"/>
                  </a:lnTo>
                  <a:lnTo>
                    <a:pt x="40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40"/>
            <p:cNvSpPr/>
            <p:nvPr/>
          </p:nvSpPr>
          <p:spPr>
            <a:xfrm>
              <a:off x="5139850" y="1040550"/>
              <a:ext cx="82675" cy="169775"/>
            </a:xfrm>
            <a:custGeom>
              <a:rect b="b" l="l" r="r" t="t"/>
              <a:pathLst>
                <a:path extrusionOk="0" h="6791" w="3307">
                  <a:moveTo>
                    <a:pt x="2008" y="1"/>
                  </a:moveTo>
                  <a:lnTo>
                    <a:pt x="0" y="414"/>
                  </a:lnTo>
                  <a:lnTo>
                    <a:pt x="1299" y="6790"/>
                  </a:lnTo>
                  <a:lnTo>
                    <a:pt x="3307" y="6377"/>
                  </a:lnTo>
                  <a:lnTo>
                    <a:pt x="200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40"/>
            <p:cNvSpPr/>
            <p:nvPr/>
          </p:nvSpPr>
          <p:spPr>
            <a:xfrm>
              <a:off x="5237250" y="1018425"/>
              <a:ext cx="168300" cy="168275"/>
            </a:xfrm>
            <a:custGeom>
              <a:rect b="b" l="l" r="r" t="t"/>
              <a:pathLst>
                <a:path extrusionOk="0" h="6731" w="6732">
                  <a:moveTo>
                    <a:pt x="3484" y="1890"/>
                  </a:moveTo>
                  <a:lnTo>
                    <a:pt x="3720" y="1949"/>
                  </a:lnTo>
                  <a:lnTo>
                    <a:pt x="3957" y="2067"/>
                  </a:lnTo>
                  <a:lnTo>
                    <a:pt x="4193" y="2185"/>
                  </a:lnTo>
                  <a:lnTo>
                    <a:pt x="4370" y="2362"/>
                  </a:lnTo>
                  <a:lnTo>
                    <a:pt x="4488" y="2598"/>
                  </a:lnTo>
                  <a:lnTo>
                    <a:pt x="4606" y="2893"/>
                  </a:lnTo>
                  <a:lnTo>
                    <a:pt x="4665" y="3188"/>
                  </a:lnTo>
                  <a:lnTo>
                    <a:pt x="4665" y="3543"/>
                  </a:lnTo>
                  <a:lnTo>
                    <a:pt x="4606" y="3779"/>
                  </a:lnTo>
                  <a:lnTo>
                    <a:pt x="4547" y="4074"/>
                  </a:lnTo>
                  <a:lnTo>
                    <a:pt x="4429" y="4310"/>
                  </a:lnTo>
                  <a:lnTo>
                    <a:pt x="4252" y="4487"/>
                  </a:lnTo>
                  <a:lnTo>
                    <a:pt x="4075" y="4605"/>
                  </a:lnTo>
                  <a:lnTo>
                    <a:pt x="3839" y="4723"/>
                  </a:lnTo>
                  <a:lnTo>
                    <a:pt x="3543" y="4782"/>
                  </a:lnTo>
                  <a:lnTo>
                    <a:pt x="3012" y="4782"/>
                  </a:lnTo>
                  <a:lnTo>
                    <a:pt x="2776" y="4664"/>
                  </a:lnTo>
                  <a:lnTo>
                    <a:pt x="2540" y="4546"/>
                  </a:lnTo>
                  <a:lnTo>
                    <a:pt x="2363" y="4310"/>
                  </a:lnTo>
                  <a:lnTo>
                    <a:pt x="2244" y="4074"/>
                  </a:lnTo>
                  <a:lnTo>
                    <a:pt x="2185" y="3838"/>
                  </a:lnTo>
                  <a:lnTo>
                    <a:pt x="2126" y="3484"/>
                  </a:lnTo>
                  <a:lnTo>
                    <a:pt x="2067" y="3188"/>
                  </a:lnTo>
                  <a:lnTo>
                    <a:pt x="2126" y="2893"/>
                  </a:lnTo>
                  <a:lnTo>
                    <a:pt x="2185" y="2657"/>
                  </a:lnTo>
                  <a:lnTo>
                    <a:pt x="2303" y="2421"/>
                  </a:lnTo>
                  <a:lnTo>
                    <a:pt x="2481" y="2244"/>
                  </a:lnTo>
                  <a:lnTo>
                    <a:pt x="2658" y="2067"/>
                  </a:lnTo>
                  <a:lnTo>
                    <a:pt x="2894" y="1949"/>
                  </a:lnTo>
                  <a:lnTo>
                    <a:pt x="3189" y="1890"/>
                  </a:lnTo>
                  <a:close/>
                  <a:moveTo>
                    <a:pt x="3425" y="0"/>
                  </a:moveTo>
                  <a:lnTo>
                    <a:pt x="2953" y="59"/>
                  </a:lnTo>
                  <a:lnTo>
                    <a:pt x="2540" y="118"/>
                  </a:lnTo>
                  <a:lnTo>
                    <a:pt x="2126" y="236"/>
                  </a:lnTo>
                  <a:lnTo>
                    <a:pt x="1713" y="414"/>
                  </a:lnTo>
                  <a:lnTo>
                    <a:pt x="1359" y="650"/>
                  </a:lnTo>
                  <a:lnTo>
                    <a:pt x="1005" y="945"/>
                  </a:lnTo>
                  <a:lnTo>
                    <a:pt x="709" y="1240"/>
                  </a:lnTo>
                  <a:lnTo>
                    <a:pt x="473" y="1594"/>
                  </a:lnTo>
                  <a:lnTo>
                    <a:pt x="296" y="2008"/>
                  </a:lnTo>
                  <a:lnTo>
                    <a:pt x="119" y="2421"/>
                  </a:lnTo>
                  <a:lnTo>
                    <a:pt x="60" y="2834"/>
                  </a:lnTo>
                  <a:lnTo>
                    <a:pt x="1" y="3306"/>
                  </a:lnTo>
                  <a:lnTo>
                    <a:pt x="60" y="3779"/>
                  </a:lnTo>
                  <a:lnTo>
                    <a:pt x="119" y="4192"/>
                  </a:lnTo>
                  <a:lnTo>
                    <a:pt x="237" y="4664"/>
                  </a:lnTo>
                  <a:lnTo>
                    <a:pt x="473" y="5019"/>
                  </a:lnTo>
                  <a:lnTo>
                    <a:pt x="709" y="5432"/>
                  </a:lnTo>
                  <a:lnTo>
                    <a:pt x="1005" y="5727"/>
                  </a:lnTo>
                  <a:lnTo>
                    <a:pt x="1300" y="6022"/>
                  </a:lnTo>
                  <a:lnTo>
                    <a:pt x="1654" y="6258"/>
                  </a:lnTo>
                  <a:lnTo>
                    <a:pt x="2067" y="6436"/>
                  </a:lnTo>
                  <a:lnTo>
                    <a:pt x="2481" y="6613"/>
                  </a:lnTo>
                  <a:lnTo>
                    <a:pt x="2894" y="6672"/>
                  </a:lnTo>
                  <a:lnTo>
                    <a:pt x="3307" y="6731"/>
                  </a:lnTo>
                  <a:lnTo>
                    <a:pt x="3779" y="6672"/>
                  </a:lnTo>
                  <a:lnTo>
                    <a:pt x="4193" y="6613"/>
                  </a:lnTo>
                  <a:lnTo>
                    <a:pt x="4606" y="6495"/>
                  </a:lnTo>
                  <a:lnTo>
                    <a:pt x="5019" y="6317"/>
                  </a:lnTo>
                  <a:lnTo>
                    <a:pt x="5374" y="6081"/>
                  </a:lnTo>
                  <a:lnTo>
                    <a:pt x="5728" y="5786"/>
                  </a:lnTo>
                  <a:lnTo>
                    <a:pt x="6023" y="5491"/>
                  </a:lnTo>
                  <a:lnTo>
                    <a:pt x="6259" y="5137"/>
                  </a:lnTo>
                  <a:lnTo>
                    <a:pt x="6436" y="4723"/>
                  </a:lnTo>
                  <a:lnTo>
                    <a:pt x="6613" y="4310"/>
                  </a:lnTo>
                  <a:lnTo>
                    <a:pt x="6672" y="3897"/>
                  </a:lnTo>
                  <a:lnTo>
                    <a:pt x="6731" y="3425"/>
                  </a:lnTo>
                  <a:lnTo>
                    <a:pt x="6672" y="2952"/>
                  </a:lnTo>
                  <a:lnTo>
                    <a:pt x="6613" y="2480"/>
                  </a:lnTo>
                  <a:lnTo>
                    <a:pt x="6495" y="2067"/>
                  </a:lnTo>
                  <a:lnTo>
                    <a:pt x="6259" y="1653"/>
                  </a:lnTo>
                  <a:lnTo>
                    <a:pt x="6023" y="1299"/>
                  </a:lnTo>
                  <a:lnTo>
                    <a:pt x="5787" y="945"/>
                  </a:lnTo>
                  <a:lnTo>
                    <a:pt x="5433" y="709"/>
                  </a:lnTo>
                  <a:lnTo>
                    <a:pt x="5078" y="473"/>
                  </a:lnTo>
                  <a:lnTo>
                    <a:pt x="4724" y="236"/>
                  </a:lnTo>
                  <a:lnTo>
                    <a:pt x="4311" y="118"/>
                  </a:lnTo>
                  <a:lnTo>
                    <a:pt x="3839"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40"/>
            <p:cNvSpPr/>
            <p:nvPr/>
          </p:nvSpPr>
          <p:spPr>
            <a:xfrm>
              <a:off x="5488175" y="1008100"/>
              <a:ext cx="112200" cy="165325"/>
            </a:xfrm>
            <a:custGeom>
              <a:rect b="b" l="l" r="r" t="t"/>
              <a:pathLst>
                <a:path extrusionOk="0" h="6613" w="4488">
                  <a:moveTo>
                    <a:pt x="119" y="0"/>
                  </a:moveTo>
                  <a:lnTo>
                    <a:pt x="1" y="6494"/>
                  </a:lnTo>
                  <a:lnTo>
                    <a:pt x="4370" y="6612"/>
                  </a:lnTo>
                  <a:lnTo>
                    <a:pt x="4370" y="4959"/>
                  </a:lnTo>
                  <a:lnTo>
                    <a:pt x="2067" y="4900"/>
                  </a:lnTo>
                  <a:lnTo>
                    <a:pt x="2126" y="4015"/>
                  </a:lnTo>
                  <a:lnTo>
                    <a:pt x="4133" y="4015"/>
                  </a:lnTo>
                  <a:lnTo>
                    <a:pt x="4133" y="2480"/>
                  </a:lnTo>
                  <a:lnTo>
                    <a:pt x="2126" y="2480"/>
                  </a:lnTo>
                  <a:lnTo>
                    <a:pt x="2126" y="1653"/>
                  </a:lnTo>
                  <a:lnTo>
                    <a:pt x="4429" y="1712"/>
                  </a:lnTo>
                  <a:lnTo>
                    <a:pt x="4488" y="59"/>
                  </a:lnTo>
                  <a:lnTo>
                    <a:pt x="1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40"/>
            <p:cNvSpPr/>
            <p:nvPr/>
          </p:nvSpPr>
          <p:spPr>
            <a:xfrm>
              <a:off x="5623975" y="1009575"/>
              <a:ext cx="171225" cy="178600"/>
            </a:xfrm>
            <a:custGeom>
              <a:rect b="b" l="l" r="r" t="t"/>
              <a:pathLst>
                <a:path extrusionOk="0" h="7144" w="6849">
                  <a:moveTo>
                    <a:pt x="650" y="0"/>
                  </a:moveTo>
                  <a:lnTo>
                    <a:pt x="0" y="6494"/>
                  </a:lnTo>
                  <a:lnTo>
                    <a:pt x="2008" y="6730"/>
                  </a:lnTo>
                  <a:lnTo>
                    <a:pt x="2362" y="3424"/>
                  </a:lnTo>
                  <a:lnTo>
                    <a:pt x="4192" y="6908"/>
                  </a:lnTo>
                  <a:lnTo>
                    <a:pt x="6199" y="7144"/>
                  </a:lnTo>
                  <a:lnTo>
                    <a:pt x="6849" y="649"/>
                  </a:lnTo>
                  <a:lnTo>
                    <a:pt x="4782" y="413"/>
                  </a:lnTo>
                  <a:lnTo>
                    <a:pt x="4487" y="3779"/>
                  </a:lnTo>
                  <a:lnTo>
                    <a:pt x="2657" y="236"/>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40"/>
            <p:cNvSpPr/>
            <p:nvPr/>
          </p:nvSpPr>
          <p:spPr>
            <a:xfrm>
              <a:off x="5818800" y="1044975"/>
              <a:ext cx="162375" cy="166825"/>
            </a:xfrm>
            <a:custGeom>
              <a:rect b="b" l="l" r="r" t="t"/>
              <a:pathLst>
                <a:path extrusionOk="0" h="6673" w="6495">
                  <a:moveTo>
                    <a:pt x="3011" y="1"/>
                  </a:moveTo>
                  <a:lnTo>
                    <a:pt x="2598" y="60"/>
                  </a:lnTo>
                  <a:lnTo>
                    <a:pt x="2185" y="119"/>
                  </a:lnTo>
                  <a:lnTo>
                    <a:pt x="1772" y="296"/>
                  </a:lnTo>
                  <a:lnTo>
                    <a:pt x="1417" y="473"/>
                  </a:lnTo>
                  <a:lnTo>
                    <a:pt x="1122" y="768"/>
                  </a:lnTo>
                  <a:lnTo>
                    <a:pt x="827" y="1064"/>
                  </a:lnTo>
                  <a:lnTo>
                    <a:pt x="532" y="1418"/>
                  </a:lnTo>
                  <a:lnTo>
                    <a:pt x="355" y="1772"/>
                  </a:lnTo>
                  <a:lnTo>
                    <a:pt x="178" y="2185"/>
                  </a:lnTo>
                  <a:lnTo>
                    <a:pt x="59" y="2658"/>
                  </a:lnTo>
                  <a:lnTo>
                    <a:pt x="0" y="3130"/>
                  </a:lnTo>
                  <a:lnTo>
                    <a:pt x="0" y="3602"/>
                  </a:lnTo>
                  <a:lnTo>
                    <a:pt x="0" y="4016"/>
                  </a:lnTo>
                  <a:lnTo>
                    <a:pt x="119" y="4429"/>
                  </a:lnTo>
                  <a:lnTo>
                    <a:pt x="237" y="4842"/>
                  </a:lnTo>
                  <a:lnTo>
                    <a:pt x="473" y="5196"/>
                  </a:lnTo>
                  <a:lnTo>
                    <a:pt x="709" y="5492"/>
                  </a:lnTo>
                  <a:lnTo>
                    <a:pt x="1004" y="5787"/>
                  </a:lnTo>
                  <a:lnTo>
                    <a:pt x="1358" y="6082"/>
                  </a:lnTo>
                  <a:lnTo>
                    <a:pt x="1713" y="6318"/>
                  </a:lnTo>
                  <a:lnTo>
                    <a:pt x="2185" y="6436"/>
                  </a:lnTo>
                  <a:lnTo>
                    <a:pt x="2657" y="6613"/>
                  </a:lnTo>
                  <a:lnTo>
                    <a:pt x="3189" y="6672"/>
                  </a:lnTo>
                  <a:lnTo>
                    <a:pt x="3661" y="6672"/>
                  </a:lnTo>
                  <a:lnTo>
                    <a:pt x="4133" y="6613"/>
                  </a:lnTo>
                  <a:lnTo>
                    <a:pt x="4605" y="6436"/>
                  </a:lnTo>
                  <a:lnTo>
                    <a:pt x="4960" y="6259"/>
                  </a:lnTo>
                  <a:lnTo>
                    <a:pt x="5373" y="6023"/>
                  </a:lnTo>
                  <a:lnTo>
                    <a:pt x="5668" y="5787"/>
                  </a:lnTo>
                  <a:lnTo>
                    <a:pt x="5963" y="5492"/>
                  </a:lnTo>
                  <a:lnTo>
                    <a:pt x="6436" y="3484"/>
                  </a:lnTo>
                  <a:lnTo>
                    <a:pt x="3130" y="2776"/>
                  </a:lnTo>
                  <a:lnTo>
                    <a:pt x="2834" y="4193"/>
                  </a:lnTo>
                  <a:lnTo>
                    <a:pt x="4428" y="4547"/>
                  </a:lnTo>
                  <a:lnTo>
                    <a:pt x="4192" y="4724"/>
                  </a:lnTo>
                  <a:lnTo>
                    <a:pt x="3897" y="4842"/>
                  </a:lnTo>
                  <a:lnTo>
                    <a:pt x="3543" y="4901"/>
                  </a:lnTo>
                  <a:lnTo>
                    <a:pt x="3189" y="4901"/>
                  </a:lnTo>
                  <a:lnTo>
                    <a:pt x="2893" y="4783"/>
                  </a:lnTo>
                  <a:lnTo>
                    <a:pt x="2598" y="4665"/>
                  </a:lnTo>
                  <a:lnTo>
                    <a:pt x="2362" y="4488"/>
                  </a:lnTo>
                  <a:lnTo>
                    <a:pt x="2185" y="4252"/>
                  </a:lnTo>
                  <a:lnTo>
                    <a:pt x="2126" y="4016"/>
                  </a:lnTo>
                  <a:lnTo>
                    <a:pt x="2067" y="3779"/>
                  </a:lnTo>
                  <a:lnTo>
                    <a:pt x="2067" y="3425"/>
                  </a:lnTo>
                  <a:lnTo>
                    <a:pt x="2067" y="3071"/>
                  </a:lnTo>
                  <a:lnTo>
                    <a:pt x="2185" y="2776"/>
                  </a:lnTo>
                  <a:lnTo>
                    <a:pt x="2303" y="2540"/>
                  </a:lnTo>
                  <a:lnTo>
                    <a:pt x="2421" y="2304"/>
                  </a:lnTo>
                  <a:lnTo>
                    <a:pt x="2598" y="2126"/>
                  </a:lnTo>
                  <a:lnTo>
                    <a:pt x="2834" y="2008"/>
                  </a:lnTo>
                  <a:lnTo>
                    <a:pt x="3070" y="1949"/>
                  </a:lnTo>
                  <a:lnTo>
                    <a:pt x="3307" y="1890"/>
                  </a:lnTo>
                  <a:lnTo>
                    <a:pt x="3602" y="1949"/>
                  </a:lnTo>
                  <a:lnTo>
                    <a:pt x="3897" y="2008"/>
                  </a:lnTo>
                  <a:lnTo>
                    <a:pt x="4074" y="2126"/>
                  </a:lnTo>
                  <a:lnTo>
                    <a:pt x="4251" y="2304"/>
                  </a:lnTo>
                  <a:lnTo>
                    <a:pt x="4369" y="2540"/>
                  </a:lnTo>
                  <a:lnTo>
                    <a:pt x="6495" y="2953"/>
                  </a:lnTo>
                  <a:lnTo>
                    <a:pt x="6495" y="2422"/>
                  </a:lnTo>
                  <a:lnTo>
                    <a:pt x="6377" y="1949"/>
                  </a:lnTo>
                  <a:lnTo>
                    <a:pt x="6200" y="1536"/>
                  </a:lnTo>
                  <a:lnTo>
                    <a:pt x="5904" y="1123"/>
                  </a:lnTo>
                  <a:lnTo>
                    <a:pt x="5550" y="768"/>
                  </a:lnTo>
                  <a:lnTo>
                    <a:pt x="5078" y="473"/>
                  </a:lnTo>
                  <a:lnTo>
                    <a:pt x="4546" y="237"/>
                  </a:lnTo>
                  <a:lnTo>
                    <a:pt x="3956" y="119"/>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40"/>
            <p:cNvSpPr/>
            <p:nvPr/>
          </p:nvSpPr>
          <p:spPr>
            <a:xfrm>
              <a:off x="5984100" y="1075975"/>
              <a:ext cx="95975" cy="171250"/>
            </a:xfrm>
            <a:custGeom>
              <a:rect b="b" l="l" r="r" t="t"/>
              <a:pathLst>
                <a:path extrusionOk="0" h="6850" w="3839">
                  <a:moveTo>
                    <a:pt x="1831" y="1"/>
                  </a:moveTo>
                  <a:lnTo>
                    <a:pt x="1" y="6259"/>
                  </a:lnTo>
                  <a:lnTo>
                    <a:pt x="1949" y="6849"/>
                  </a:lnTo>
                  <a:lnTo>
                    <a:pt x="3838" y="591"/>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40"/>
            <p:cNvSpPr/>
            <p:nvPr/>
          </p:nvSpPr>
          <p:spPr>
            <a:xfrm>
              <a:off x="6062325" y="1102550"/>
              <a:ext cx="205200" cy="208150"/>
            </a:xfrm>
            <a:custGeom>
              <a:rect b="b" l="l" r="r" t="t"/>
              <a:pathLst>
                <a:path extrusionOk="0" h="8326" w="8208">
                  <a:moveTo>
                    <a:pt x="2362" y="1"/>
                  </a:moveTo>
                  <a:lnTo>
                    <a:pt x="1" y="6082"/>
                  </a:lnTo>
                  <a:lnTo>
                    <a:pt x="1949" y="6790"/>
                  </a:lnTo>
                  <a:lnTo>
                    <a:pt x="3130" y="3779"/>
                  </a:lnTo>
                  <a:lnTo>
                    <a:pt x="3957" y="7617"/>
                  </a:lnTo>
                  <a:lnTo>
                    <a:pt x="5846" y="8325"/>
                  </a:lnTo>
                  <a:lnTo>
                    <a:pt x="8207" y="2244"/>
                  </a:lnTo>
                  <a:lnTo>
                    <a:pt x="6259" y="1476"/>
                  </a:lnTo>
                  <a:lnTo>
                    <a:pt x="5078" y="4606"/>
                  </a:lnTo>
                  <a:lnTo>
                    <a:pt x="4252" y="709"/>
                  </a:lnTo>
                  <a:lnTo>
                    <a:pt x="236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40"/>
            <p:cNvSpPr/>
            <p:nvPr/>
          </p:nvSpPr>
          <p:spPr>
            <a:xfrm>
              <a:off x="6236500" y="1177825"/>
              <a:ext cx="169775" cy="194850"/>
            </a:xfrm>
            <a:custGeom>
              <a:rect b="b" l="l" r="r" t="t"/>
              <a:pathLst>
                <a:path extrusionOk="0" h="7794" w="6791">
                  <a:moveTo>
                    <a:pt x="2893" y="0"/>
                  </a:moveTo>
                  <a:lnTo>
                    <a:pt x="1" y="5845"/>
                  </a:lnTo>
                  <a:lnTo>
                    <a:pt x="3897" y="7794"/>
                  </a:lnTo>
                  <a:lnTo>
                    <a:pt x="4606" y="6318"/>
                  </a:lnTo>
                  <a:lnTo>
                    <a:pt x="2539" y="5314"/>
                  </a:lnTo>
                  <a:lnTo>
                    <a:pt x="2953" y="4487"/>
                  </a:lnTo>
                  <a:lnTo>
                    <a:pt x="4783" y="5373"/>
                  </a:lnTo>
                  <a:lnTo>
                    <a:pt x="5432" y="4015"/>
                  </a:lnTo>
                  <a:lnTo>
                    <a:pt x="3661" y="3071"/>
                  </a:lnTo>
                  <a:lnTo>
                    <a:pt x="4015" y="2362"/>
                  </a:lnTo>
                  <a:lnTo>
                    <a:pt x="6082" y="3366"/>
                  </a:lnTo>
                  <a:lnTo>
                    <a:pt x="6790" y="1949"/>
                  </a:lnTo>
                  <a:lnTo>
                    <a:pt x="289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40"/>
            <p:cNvSpPr/>
            <p:nvPr/>
          </p:nvSpPr>
          <p:spPr>
            <a:xfrm>
              <a:off x="6356050" y="1245725"/>
              <a:ext cx="177150" cy="194850"/>
            </a:xfrm>
            <a:custGeom>
              <a:rect b="b" l="l" r="r" t="t"/>
              <a:pathLst>
                <a:path extrusionOk="0" h="7794" w="7086">
                  <a:moveTo>
                    <a:pt x="3366" y="0"/>
                  </a:moveTo>
                  <a:lnTo>
                    <a:pt x="1" y="5550"/>
                  </a:lnTo>
                  <a:lnTo>
                    <a:pt x="3779" y="7793"/>
                  </a:lnTo>
                  <a:lnTo>
                    <a:pt x="4606" y="6436"/>
                  </a:lnTo>
                  <a:lnTo>
                    <a:pt x="2598" y="5255"/>
                  </a:lnTo>
                  <a:lnTo>
                    <a:pt x="3071" y="4428"/>
                  </a:lnTo>
                  <a:lnTo>
                    <a:pt x="4842" y="5491"/>
                  </a:lnTo>
                  <a:lnTo>
                    <a:pt x="5609" y="4192"/>
                  </a:lnTo>
                  <a:lnTo>
                    <a:pt x="3897" y="3129"/>
                  </a:lnTo>
                  <a:lnTo>
                    <a:pt x="4311" y="2421"/>
                  </a:lnTo>
                  <a:lnTo>
                    <a:pt x="6259" y="3602"/>
                  </a:lnTo>
                  <a:lnTo>
                    <a:pt x="7085" y="2244"/>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40"/>
            <p:cNvSpPr/>
            <p:nvPr/>
          </p:nvSpPr>
          <p:spPr>
            <a:xfrm>
              <a:off x="6472650" y="1323950"/>
              <a:ext cx="186000" cy="212550"/>
            </a:xfrm>
            <a:custGeom>
              <a:rect b="b" l="l" r="r" t="t"/>
              <a:pathLst>
                <a:path extrusionOk="0" h="8502" w="7440">
                  <a:moveTo>
                    <a:pt x="4488" y="2598"/>
                  </a:moveTo>
                  <a:lnTo>
                    <a:pt x="5137" y="3070"/>
                  </a:lnTo>
                  <a:lnTo>
                    <a:pt x="5314" y="3248"/>
                  </a:lnTo>
                  <a:lnTo>
                    <a:pt x="5373" y="3425"/>
                  </a:lnTo>
                  <a:lnTo>
                    <a:pt x="5373" y="3661"/>
                  </a:lnTo>
                  <a:lnTo>
                    <a:pt x="5255" y="3838"/>
                  </a:lnTo>
                  <a:lnTo>
                    <a:pt x="5078" y="4015"/>
                  </a:lnTo>
                  <a:lnTo>
                    <a:pt x="4901" y="4133"/>
                  </a:lnTo>
                  <a:lnTo>
                    <a:pt x="4724" y="4074"/>
                  </a:lnTo>
                  <a:lnTo>
                    <a:pt x="4488" y="3956"/>
                  </a:lnTo>
                  <a:lnTo>
                    <a:pt x="3838" y="3484"/>
                  </a:lnTo>
                  <a:lnTo>
                    <a:pt x="4488" y="2598"/>
                  </a:lnTo>
                  <a:close/>
                  <a:moveTo>
                    <a:pt x="3838" y="0"/>
                  </a:moveTo>
                  <a:lnTo>
                    <a:pt x="1" y="5255"/>
                  </a:lnTo>
                  <a:lnTo>
                    <a:pt x="1654" y="6495"/>
                  </a:lnTo>
                  <a:lnTo>
                    <a:pt x="3012" y="4605"/>
                  </a:lnTo>
                  <a:lnTo>
                    <a:pt x="2658" y="7203"/>
                  </a:lnTo>
                  <a:lnTo>
                    <a:pt x="4429" y="8502"/>
                  </a:lnTo>
                  <a:lnTo>
                    <a:pt x="4783" y="5668"/>
                  </a:lnTo>
                  <a:lnTo>
                    <a:pt x="5137" y="5727"/>
                  </a:lnTo>
                  <a:lnTo>
                    <a:pt x="5432" y="5786"/>
                  </a:lnTo>
                  <a:lnTo>
                    <a:pt x="5728" y="5786"/>
                  </a:lnTo>
                  <a:lnTo>
                    <a:pt x="6023" y="5668"/>
                  </a:lnTo>
                  <a:lnTo>
                    <a:pt x="6318" y="5550"/>
                  </a:lnTo>
                  <a:lnTo>
                    <a:pt x="6613" y="5432"/>
                  </a:lnTo>
                  <a:lnTo>
                    <a:pt x="6849" y="5196"/>
                  </a:lnTo>
                  <a:lnTo>
                    <a:pt x="7027" y="4960"/>
                  </a:lnTo>
                  <a:lnTo>
                    <a:pt x="7204" y="4723"/>
                  </a:lnTo>
                  <a:lnTo>
                    <a:pt x="7322" y="4487"/>
                  </a:lnTo>
                  <a:lnTo>
                    <a:pt x="7381" y="4192"/>
                  </a:lnTo>
                  <a:lnTo>
                    <a:pt x="7440" y="3897"/>
                  </a:lnTo>
                  <a:lnTo>
                    <a:pt x="7440" y="3661"/>
                  </a:lnTo>
                  <a:lnTo>
                    <a:pt x="7440" y="3366"/>
                  </a:lnTo>
                  <a:lnTo>
                    <a:pt x="7322" y="3070"/>
                  </a:lnTo>
                  <a:lnTo>
                    <a:pt x="7204" y="2834"/>
                  </a:lnTo>
                  <a:lnTo>
                    <a:pt x="7027" y="2539"/>
                  </a:lnTo>
                  <a:lnTo>
                    <a:pt x="6849" y="2244"/>
                  </a:lnTo>
                  <a:lnTo>
                    <a:pt x="6554" y="2008"/>
                  </a:lnTo>
                  <a:lnTo>
                    <a:pt x="6259" y="1772"/>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40"/>
            <p:cNvSpPr/>
            <p:nvPr/>
          </p:nvSpPr>
          <p:spPr>
            <a:xfrm>
              <a:off x="6639450" y="1464175"/>
              <a:ext cx="186000" cy="153525"/>
            </a:xfrm>
            <a:custGeom>
              <a:rect b="b" l="l" r="r" t="t"/>
              <a:pathLst>
                <a:path extrusionOk="0" h="6141" w="7440">
                  <a:moveTo>
                    <a:pt x="4782" y="2598"/>
                  </a:moveTo>
                  <a:lnTo>
                    <a:pt x="5255" y="3011"/>
                  </a:lnTo>
                  <a:lnTo>
                    <a:pt x="5432" y="3188"/>
                  </a:lnTo>
                  <a:lnTo>
                    <a:pt x="5491" y="3424"/>
                  </a:lnTo>
                  <a:lnTo>
                    <a:pt x="5432" y="3661"/>
                  </a:lnTo>
                  <a:lnTo>
                    <a:pt x="5314" y="3838"/>
                  </a:lnTo>
                  <a:lnTo>
                    <a:pt x="5078" y="4015"/>
                  </a:lnTo>
                  <a:lnTo>
                    <a:pt x="4841" y="4074"/>
                  </a:lnTo>
                  <a:lnTo>
                    <a:pt x="4664" y="4015"/>
                  </a:lnTo>
                  <a:lnTo>
                    <a:pt x="4428" y="3838"/>
                  </a:lnTo>
                  <a:lnTo>
                    <a:pt x="4015" y="3483"/>
                  </a:lnTo>
                  <a:lnTo>
                    <a:pt x="4782" y="2598"/>
                  </a:lnTo>
                  <a:close/>
                  <a:moveTo>
                    <a:pt x="4428" y="0"/>
                  </a:moveTo>
                  <a:lnTo>
                    <a:pt x="0" y="4782"/>
                  </a:lnTo>
                  <a:lnTo>
                    <a:pt x="1476" y="6140"/>
                  </a:lnTo>
                  <a:lnTo>
                    <a:pt x="2893" y="4664"/>
                  </a:lnTo>
                  <a:lnTo>
                    <a:pt x="3484" y="5196"/>
                  </a:lnTo>
                  <a:lnTo>
                    <a:pt x="3779" y="5432"/>
                  </a:lnTo>
                  <a:lnTo>
                    <a:pt x="4074" y="5609"/>
                  </a:lnTo>
                  <a:lnTo>
                    <a:pt x="4369" y="5786"/>
                  </a:lnTo>
                  <a:lnTo>
                    <a:pt x="4664" y="5904"/>
                  </a:lnTo>
                  <a:lnTo>
                    <a:pt x="4960" y="5963"/>
                  </a:lnTo>
                  <a:lnTo>
                    <a:pt x="5550" y="5963"/>
                  </a:lnTo>
                  <a:lnTo>
                    <a:pt x="5845" y="5904"/>
                  </a:lnTo>
                  <a:lnTo>
                    <a:pt x="6081" y="5786"/>
                  </a:lnTo>
                  <a:lnTo>
                    <a:pt x="6317" y="5668"/>
                  </a:lnTo>
                  <a:lnTo>
                    <a:pt x="6554" y="5491"/>
                  </a:lnTo>
                  <a:lnTo>
                    <a:pt x="6790" y="5255"/>
                  </a:lnTo>
                  <a:lnTo>
                    <a:pt x="7085" y="4900"/>
                  </a:lnTo>
                  <a:lnTo>
                    <a:pt x="7321" y="4487"/>
                  </a:lnTo>
                  <a:lnTo>
                    <a:pt x="7439" y="4074"/>
                  </a:lnTo>
                  <a:lnTo>
                    <a:pt x="7439" y="3661"/>
                  </a:lnTo>
                  <a:lnTo>
                    <a:pt x="7380" y="3188"/>
                  </a:lnTo>
                  <a:lnTo>
                    <a:pt x="7203" y="2775"/>
                  </a:lnTo>
                  <a:lnTo>
                    <a:pt x="6908" y="2362"/>
                  </a:lnTo>
                  <a:lnTo>
                    <a:pt x="6495" y="1948"/>
                  </a:lnTo>
                  <a:lnTo>
                    <a:pt x="44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40"/>
            <p:cNvSpPr/>
            <p:nvPr/>
          </p:nvSpPr>
          <p:spPr>
            <a:xfrm>
              <a:off x="6782625" y="1611750"/>
              <a:ext cx="168275" cy="168300"/>
            </a:xfrm>
            <a:custGeom>
              <a:rect b="b" l="l" r="r" t="t"/>
              <a:pathLst>
                <a:path extrusionOk="0" h="6732" w="6731">
                  <a:moveTo>
                    <a:pt x="3542" y="1949"/>
                  </a:moveTo>
                  <a:lnTo>
                    <a:pt x="3779" y="2008"/>
                  </a:lnTo>
                  <a:lnTo>
                    <a:pt x="4015" y="2067"/>
                  </a:lnTo>
                  <a:lnTo>
                    <a:pt x="4251" y="2185"/>
                  </a:lnTo>
                  <a:lnTo>
                    <a:pt x="4428" y="2422"/>
                  </a:lnTo>
                  <a:lnTo>
                    <a:pt x="4605" y="2658"/>
                  </a:lnTo>
                  <a:lnTo>
                    <a:pt x="4723" y="2894"/>
                  </a:lnTo>
                  <a:lnTo>
                    <a:pt x="4782" y="3130"/>
                  </a:lnTo>
                  <a:lnTo>
                    <a:pt x="4782" y="3366"/>
                  </a:lnTo>
                  <a:lnTo>
                    <a:pt x="4723" y="3602"/>
                  </a:lnTo>
                  <a:lnTo>
                    <a:pt x="4605" y="3898"/>
                  </a:lnTo>
                  <a:lnTo>
                    <a:pt x="4428" y="4075"/>
                  </a:lnTo>
                  <a:lnTo>
                    <a:pt x="4192" y="4311"/>
                  </a:lnTo>
                  <a:lnTo>
                    <a:pt x="3956" y="4547"/>
                  </a:lnTo>
                  <a:lnTo>
                    <a:pt x="3720" y="4665"/>
                  </a:lnTo>
                  <a:lnTo>
                    <a:pt x="3424" y="4724"/>
                  </a:lnTo>
                  <a:lnTo>
                    <a:pt x="3188" y="4783"/>
                  </a:lnTo>
                  <a:lnTo>
                    <a:pt x="2952" y="4724"/>
                  </a:lnTo>
                  <a:lnTo>
                    <a:pt x="2716" y="4665"/>
                  </a:lnTo>
                  <a:lnTo>
                    <a:pt x="2480" y="4547"/>
                  </a:lnTo>
                  <a:lnTo>
                    <a:pt x="2244" y="4311"/>
                  </a:lnTo>
                  <a:lnTo>
                    <a:pt x="2125" y="4075"/>
                  </a:lnTo>
                  <a:lnTo>
                    <a:pt x="2007" y="3839"/>
                  </a:lnTo>
                  <a:lnTo>
                    <a:pt x="1948" y="3602"/>
                  </a:lnTo>
                  <a:lnTo>
                    <a:pt x="1948" y="3366"/>
                  </a:lnTo>
                  <a:lnTo>
                    <a:pt x="2007" y="3071"/>
                  </a:lnTo>
                  <a:lnTo>
                    <a:pt x="2125" y="2835"/>
                  </a:lnTo>
                  <a:lnTo>
                    <a:pt x="2303" y="2658"/>
                  </a:lnTo>
                  <a:lnTo>
                    <a:pt x="2539" y="2422"/>
                  </a:lnTo>
                  <a:lnTo>
                    <a:pt x="2775" y="2185"/>
                  </a:lnTo>
                  <a:lnTo>
                    <a:pt x="3011" y="2067"/>
                  </a:lnTo>
                  <a:lnTo>
                    <a:pt x="3306" y="2008"/>
                  </a:lnTo>
                  <a:lnTo>
                    <a:pt x="3542" y="1949"/>
                  </a:lnTo>
                  <a:close/>
                  <a:moveTo>
                    <a:pt x="3188" y="1"/>
                  </a:moveTo>
                  <a:lnTo>
                    <a:pt x="2716" y="60"/>
                  </a:lnTo>
                  <a:lnTo>
                    <a:pt x="2303" y="178"/>
                  </a:lnTo>
                  <a:lnTo>
                    <a:pt x="1889" y="296"/>
                  </a:lnTo>
                  <a:lnTo>
                    <a:pt x="1535" y="532"/>
                  </a:lnTo>
                  <a:lnTo>
                    <a:pt x="1122" y="828"/>
                  </a:lnTo>
                  <a:lnTo>
                    <a:pt x="827" y="1182"/>
                  </a:lnTo>
                  <a:lnTo>
                    <a:pt x="531" y="1536"/>
                  </a:lnTo>
                  <a:lnTo>
                    <a:pt x="295" y="1890"/>
                  </a:lnTo>
                  <a:lnTo>
                    <a:pt x="177" y="2304"/>
                  </a:lnTo>
                  <a:lnTo>
                    <a:pt x="59" y="2717"/>
                  </a:lnTo>
                  <a:lnTo>
                    <a:pt x="0" y="3130"/>
                  </a:lnTo>
                  <a:lnTo>
                    <a:pt x="0" y="3602"/>
                  </a:lnTo>
                  <a:lnTo>
                    <a:pt x="59" y="4016"/>
                  </a:lnTo>
                  <a:lnTo>
                    <a:pt x="177" y="4429"/>
                  </a:lnTo>
                  <a:lnTo>
                    <a:pt x="354" y="4842"/>
                  </a:lnTo>
                  <a:lnTo>
                    <a:pt x="531" y="5196"/>
                  </a:lnTo>
                  <a:lnTo>
                    <a:pt x="827" y="5551"/>
                  </a:lnTo>
                  <a:lnTo>
                    <a:pt x="1122" y="5905"/>
                  </a:lnTo>
                  <a:lnTo>
                    <a:pt x="1476" y="6141"/>
                  </a:lnTo>
                  <a:lnTo>
                    <a:pt x="1889" y="6377"/>
                  </a:lnTo>
                  <a:lnTo>
                    <a:pt x="2244" y="6554"/>
                  </a:lnTo>
                  <a:lnTo>
                    <a:pt x="2657" y="6672"/>
                  </a:lnTo>
                  <a:lnTo>
                    <a:pt x="3129" y="6731"/>
                  </a:lnTo>
                  <a:lnTo>
                    <a:pt x="3542" y="6731"/>
                  </a:lnTo>
                  <a:lnTo>
                    <a:pt x="3956" y="6672"/>
                  </a:lnTo>
                  <a:lnTo>
                    <a:pt x="4369" y="6554"/>
                  </a:lnTo>
                  <a:lnTo>
                    <a:pt x="4782" y="6377"/>
                  </a:lnTo>
                  <a:lnTo>
                    <a:pt x="5196" y="6200"/>
                  </a:lnTo>
                  <a:lnTo>
                    <a:pt x="5550" y="5905"/>
                  </a:lnTo>
                  <a:lnTo>
                    <a:pt x="5904" y="5551"/>
                  </a:lnTo>
                  <a:lnTo>
                    <a:pt x="6199" y="5196"/>
                  </a:lnTo>
                  <a:lnTo>
                    <a:pt x="6376" y="4842"/>
                  </a:lnTo>
                  <a:lnTo>
                    <a:pt x="6553" y="4429"/>
                  </a:lnTo>
                  <a:lnTo>
                    <a:pt x="6672" y="4016"/>
                  </a:lnTo>
                  <a:lnTo>
                    <a:pt x="6731" y="3602"/>
                  </a:lnTo>
                  <a:lnTo>
                    <a:pt x="6731" y="3130"/>
                  </a:lnTo>
                  <a:lnTo>
                    <a:pt x="6672" y="2717"/>
                  </a:lnTo>
                  <a:lnTo>
                    <a:pt x="6553" y="2304"/>
                  </a:lnTo>
                  <a:lnTo>
                    <a:pt x="6376" y="1890"/>
                  </a:lnTo>
                  <a:lnTo>
                    <a:pt x="6140" y="1536"/>
                  </a:lnTo>
                  <a:lnTo>
                    <a:pt x="5904" y="1182"/>
                  </a:lnTo>
                  <a:lnTo>
                    <a:pt x="5550" y="828"/>
                  </a:lnTo>
                  <a:lnTo>
                    <a:pt x="5196" y="591"/>
                  </a:lnTo>
                  <a:lnTo>
                    <a:pt x="4841" y="355"/>
                  </a:lnTo>
                  <a:lnTo>
                    <a:pt x="4428" y="178"/>
                  </a:lnTo>
                  <a:lnTo>
                    <a:pt x="4015" y="60"/>
                  </a:lnTo>
                  <a:lnTo>
                    <a:pt x="36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40"/>
            <p:cNvSpPr/>
            <p:nvPr/>
          </p:nvSpPr>
          <p:spPr>
            <a:xfrm>
              <a:off x="6874125" y="1740175"/>
              <a:ext cx="191900" cy="206650"/>
            </a:xfrm>
            <a:custGeom>
              <a:rect b="b" l="l" r="r" t="t"/>
              <a:pathLst>
                <a:path extrusionOk="0" h="8266" w="7676">
                  <a:moveTo>
                    <a:pt x="5137" y="2657"/>
                  </a:moveTo>
                  <a:lnTo>
                    <a:pt x="5609" y="3307"/>
                  </a:lnTo>
                  <a:lnTo>
                    <a:pt x="5727" y="3543"/>
                  </a:lnTo>
                  <a:lnTo>
                    <a:pt x="5727" y="3720"/>
                  </a:lnTo>
                  <a:lnTo>
                    <a:pt x="5668" y="3956"/>
                  </a:lnTo>
                  <a:lnTo>
                    <a:pt x="5491" y="4074"/>
                  </a:lnTo>
                  <a:lnTo>
                    <a:pt x="5255" y="4192"/>
                  </a:lnTo>
                  <a:lnTo>
                    <a:pt x="5078" y="4192"/>
                  </a:lnTo>
                  <a:lnTo>
                    <a:pt x="4842" y="4133"/>
                  </a:lnTo>
                  <a:lnTo>
                    <a:pt x="4665" y="3956"/>
                  </a:lnTo>
                  <a:lnTo>
                    <a:pt x="4192" y="3248"/>
                  </a:lnTo>
                  <a:lnTo>
                    <a:pt x="5137" y="2657"/>
                  </a:lnTo>
                  <a:close/>
                  <a:moveTo>
                    <a:pt x="5314" y="0"/>
                  </a:moveTo>
                  <a:lnTo>
                    <a:pt x="1" y="3720"/>
                  </a:lnTo>
                  <a:lnTo>
                    <a:pt x="1181" y="5373"/>
                  </a:lnTo>
                  <a:lnTo>
                    <a:pt x="3130" y="4074"/>
                  </a:lnTo>
                  <a:lnTo>
                    <a:pt x="1890" y="6436"/>
                  </a:lnTo>
                  <a:lnTo>
                    <a:pt x="3189" y="8266"/>
                  </a:lnTo>
                  <a:lnTo>
                    <a:pt x="4428" y="5668"/>
                  </a:lnTo>
                  <a:lnTo>
                    <a:pt x="4724" y="5845"/>
                  </a:lnTo>
                  <a:lnTo>
                    <a:pt x="5019" y="5963"/>
                  </a:lnTo>
                  <a:lnTo>
                    <a:pt x="5314" y="6081"/>
                  </a:lnTo>
                  <a:lnTo>
                    <a:pt x="5904" y="6081"/>
                  </a:lnTo>
                  <a:lnTo>
                    <a:pt x="6200" y="5963"/>
                  </a:lnTo>
                  <a:lnTo>
                    <a:pt x="6495" y="5904"/>
                  </a:lnTo>
                  <a:lnTo>
                    <a:pt x="6790" y="5727"/>
                  </a:lnTo>
                  <a:lnTo>
                    <a:pt x="7026" y="5550"/>
                  </a:lnTo>
                  <a:lnTo>
                    <a:pt x="7203" y="5314"/>
                  </a:lnTo>
                  <a:lnTo>
                    <a:pt x="7380" y="5078"/>
                  </a:lnTo>
                  <a:lnTo>
                    <a:pt x="7498" y="4842"/>
                  </a:lnTo>
                  <a:lnTo>
                    <a:pt x="7617" y="4605"/>
                  </a:lnTo>
                  <a:lnTo>
                    <a:pt x="7676" y="4310"/>
                  </a:lnTo>
                  <a:lnTo>
                    <a:pt x="7676" y="4015"/>
                  </a:lnTo>
                  <a:lnTo>
                    <a:pt x="7617" y="3720"/>
                  </a:lnTo>
                  <a:lnTo>
                    <a:pt x="7558" y="3425"/>
                  </a:lnTo>
                  <a:lnTo>
                    <a:pt x="7439" y="3070"/>
                  </a:lnTo>
                  <a:lnTo>
                    <a:pt x="7321" y="2775"/>
                  </a:lnTo>
                  <a:lnTo>
                    <a:pt x="7085" y="2480"/>
                  </a:lnTo>
                  <a:lnTo>
                    <a:pt x="53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40"/>
            <p:cNvSpPr/>
            <p:nvPr/>
          </p:nvSpPr>
          <p:spPr>
            <a:xfrm>
              <a:off x="6983350" y="1877450"/>
              <a:ext cx="187475" cy="162375"/>
            </a:xfrm>
            <a:custGeom>
              <a:rect b="b" l="l" r="r" t="t"/>
              <a:pathLst>
                <a:path extrusionOk="0" h="6495" w="7499">
                  <a:moveTo>
                    <a:pt x="4783" y="0"/>
                  </a:moveTo>
                  <a:lnTo>
                    <a:pt x="3366" y="768"/>
                  </a:lnTo>
                  <a:lnTo>
                    <a:pt x="4251" y="2244"/>
                  </a:lnTo>
                  <a:lnTo>
                    <a:pt x="0" y="4723"/>
                  </a:lnTo>
                  <a:lnTo>
                    <a:pt x="1004" y="6494"/>
                  </a:lnTo>
                  <a:lnTo>
                    <a:pt x="5255" y="4015"/>
                  </a:lnTo>
                  <a:lnTo>
                    <a:pt x="6081" y="5550"/>
                  </a:lnTo>
                  <a:lnTo>
                    <a:pt x="7498" y="4723"/>
                  </a:lnTo>
                  <a:lnTo>
                    <a:pt x="47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40"/>
            <p:cNvSpPr/>
            <p:nvPr/>
          </p:nvSpPr>
          <p:spPr>
            <a:xfrm>
              <a:off x="7039425" y="2028000"/>
              <a:ext cx="196350" cy="129900"/>
            </a:xfrm>
            <a:custGeom>
              <a:rect b="b" l="l" r="r" t="t"/>
              <a:pathLst>
                <a:path extrusionOk="0" h="5196" w="7854">
                  <a:moveTo>
                    <a:pt x="5905" y="0"/>
                  </a:moveTo>
                  <a:lnTo>
                    <a:pt x="1" y="2716"/>
                  </a:lnTo>
                  <a:lnTo>
                    <a:pt x="827" y="4605"/>
                  </a:lnTo>
                  <a:lnTo>
                    <a:pt x="3071" y="3542"/>
                  </a:lnTo>
                  <a:lnTo>
                    <a:pt x="3838" y="5195"/>
                  </a:lnTo>
                  <a:lnTo>
                    <a:pt x="5255" y="4546"/>
                  </a:lnTo>
                  <a:lnTo>
                    <a:pt x="4488" y="2893"/>
                  </a:lnTo>
                  <a:lnTo>
                    <a:pt x="5314" y="2539"/>
                  </a:lnTo>
                  <a:lnTo>
                    <a:pt x="6377" y="4841"/>
                  </a:lnTo>
                  <a:lnTo>
                    <a:pt x="7853" y="4133"/>
                  </a:lnTo>
                  <a:lnTo>
                    <a:pt x="59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40"/>
            <p:cNvSpPr/>
            <p:nvPr/>
          </p:nvSpPr>
          <p:spPr>
            <a:xfrm>
              <a:off x="7117650" y="2185925"/>
              <a:ext cx="168300" cy="168275"/>
            </a:xfrm>
            <a:custGeom>
              <a:rect b="b" l="l" r="r" t="t"/>
              <a:pathLst>
                <a:path extrusionOk="0" h="6731" w="6732">
                  <a:moveTo>
                    <a:pt x="3780" y="2067"/>
                  </a:moveTo>
                  <a:lnTo>
                    <a:pt x="4075" y="2126"/>
                  </a:lnTo>
                  <a:lnTo>
                    <a:pt x="4252" y="2244"/>
                  </a:lnTo>
                  <a:lnTo>
                    <a:pt x="4488" y="2421"/>
                  </a:lnTo>
                  <a:lnTo>
                    <a:pt x="4606" y="2598"/>
                  </a:lnTo>
                  <a:lnTo>
                    <a:pt x="4724" y="2893"/>
                  </a:lnTo>
                  <a:lnTo>
                    <a:pt x="4783" y="3188"/>
                  </a:lnTo>
                  <a:lnTo>
                    <a:pt x="4842" y="3424"/>
                  </a:lnTo>
                  <a:lnTo>
                    <a:pt x="4783" y="3661"/>
                  </a:lnTo>
                  <a:lnTo>
                    <a:pt x="4665" y="3897"/>
                  </a:lnTo>
                  <a:lnTo>
                    <a:pt x="4547" y="4133"/>
                  </a:lnTo>
                  <a:lnTo>
                    <a:pt x="4311" y="4310"/>
                  </a:lnTo>
                  <a:lnTo>
                    <a:pt x="4075" y="4428"/>
                  </a:lnTo>
                  <a:lnTo>
                    <a:pt x="3780" y="4546"/>
                  </a:lnTo>
                  <a:lnTo>
                    <a:pt x="3484" y="4664"/>
                  </a:lnTo>
                  <a:lnTo>
                    <a:pt x="2953" y="4664"/>
                  </a:lnTo>
                  <a:lnTo>
                    <a:pt x="2658" y="4605"/>
                  </a:lnTo>
                  <a:lnTo>
                    <a:pt x="2481" y="4487"/>
                  </a:lnTo>
                  <a:lnTo>
                    <a:pt x="2244" y="4310"/>
                  </a:lnTo>
                  <a:lnTo>
                    <a:pt x="2126" y="4133"/>
                  </a:lnTo>
                  <a:lnTo>
                    <a:pt x="2008" y="3838"/>
                  </a:lnTo>
                  <a:lnTo>
                    <a:pt x="1949" y="3543"/>
                  </a:lnTo>
                  <a:lnTo>
                    <a:pt x="1890" y="3306"/>
                  </a:lnTo>
                  <a:lnTo>
                    <a:pt x="1949" y="3070"/>
                  </a:lnTo>
                  <a:lnTo>
                    <a:pt x="2067" y="2834"/>
                  </a:lnTo>
                  <a:lnTo>
                    <a:pt x="2185" y="2598"/>
                  </a:lnTo>
                  <a:lnTo>
                    <a:pt x="2422" y="2421"/>
                  </a:lnTo>
                  <a:lnTo>
                    <a:pt x="2658" y="2303"/>
                  </a:lnTo>
                  <a:lnTo>
                    <a:pt x="2953" y="2185"/>
                  </a:lnTo>
                  <a:lnTo>
                    <a:pt x="3248" y="2067"/>
                  </a:lnTo>
                  <a:close/>
                  <a:moveTo>
                    <a:pt x="3130" y="0"/>
                  </a:moveTo>
                  <a:lnTo>
                    <a:pt x="2717" y="59"/>
                  </a:lnTo>
                  <a:lnTo>
                    <a:pt x="2244" y="177"/>
                  </a:lnTo>
                  <a:lnTo>
                    <a:pt x="1831" y="354"/>
                  </a:lnTo>
                  <a:lnTo>
                    <a:pt x="1418" y="591"/>
                  </a:lnTo>
                  <a:lnTo>
                    <a:pt x="1064" y="886"/>
                  </a:lnTo>
                  <a:lnTo>
                    <a:pt x="768" y="1181"/>
                  </a:lnTo>
                  <a:lnTo>
                    <a:pt x="532" y="1535"/>
                  </a:lnTo>
                  <a:lnTo>
                    <a:pt x="296" y="1949"/>
                  </a:lnTo>
                  <a:lnTo>
                    <a:pt x="178" y="2303"/>
                  </a:lnTo>
                  <a:lnTo>
                    <a:pt x="60" y="2716"/>
                  </a:lnTo>
                  <a:lnTo>
                    <a:pt x="1" y="3188"/>
                  </a:lnTo>
                  <a:lnTo>
                    <a:pt x="1" y="3602"/>
                  </a:lnTo>
                  <a:lnTo>
                    <a:pt x="60" y="4074"/>
                  </a:lnTo>
                  <a:lnTo>
                    <a:pt x="178" y="4487"/>
                  </a:lnTo>
                  <a:lnTo>
                    <a:pt x="355" y="4900"/>
                  </a:lnTo>
                  <a:lnTo>
                    <a:pt x="591" y="5255"/>
                  </a:lnTo>
                  <a:lnTo>
                    <a:pt x="887" y="5609"/>
                  </a:lnTo>
                  <a:lnTo>
                    <a:pt x="1182" y="5904"/>
                  </a:lnTo>
                  <a:lnTo>
                    <a:pt x="1536" y="6199"/>
                  </a:lnTo>
                  <a:lnTo>
                    <a:pt x="1890" y="6376"/>
                  </a:lnTo>
                  <a:lnTo>
                    <a:pt x="2304" y="6554"/>
                  </a:lnTo>
                  <a:lnTo>
                    <a:pt x="2717" y="6672"/>
                  </a:lnTo>
                  <a:lnTo>
                    <a:pt x="3130" y="6731"/>
                  </a:lnTo>
                  <a:lnTo>
                    <a:pt x="3602" y="6731"/>
                  </a:lnTo>
                  <a:lnTo>
                    <a:pt x="4016" y="6672"/>
                  </a:lnTo>
                  <a:lnTo>
                    <a:pt x="4488" y="6495"/>
                  </a:lnTo>
                  <a:lnTo>
                    <a:pt x="4901" y="6317"/>
                  </a:lnTo>
                  <a:lnTo>
                    <a:pt x="5315" y="6140"/>
                  </a:lnTo>
                  <a:lnTo>
                    <a:pt x="5669" y="5845"/>
                  </a:lnTo>
                  <a:lnTo>
                    <a:pt x="5964" y="5550"/>
                  </a:lnTo>
                  <a:lnTo>
                    <a:pt x="6200" y="5196"/>
                  </a:lnTo>
                  <a:lnTo>
                    <a:pt x="6436" y="4782"/>
                  </a:lnTo>
                  <a:lnTo>
                    <a:pt x="6554" y="4428"/>
                  </a:lnTo>
                  <a:lnTo>
                    <a:pt x="6672" y="4015"/>
                  </a:lnTo>
                  <a:lnTo>
                    <a:pt x="6731" y="3543"/>
                  </a:lnTo>
                  <a:lnTo>
                    <a:pt x="6731" y="3129"/>
                  </a:lnTo>
                  <a:lnTo>
                    <a:pt x="6613" y="2716"/>
                  </a:lnTo>
                  <a:lnTo>
                    <a:pt x="6495" y="2244"/>
                  </a:lnTo>
                  <a:lnTo>
                    <a:pt x="6318" y="1830"/>
                  </a:lnTo>
                  <a:lnTo>
                    <a:pt x="6141" y="1476"/>
                  </a:lnTo>
                  <a:lnTo>
                    <a:pt x="5846" y="1122"/>
                  </a:lnTo>
                  <a:lnTo>
                    <a:pt x="5551" y="827"/>
                  </a:lnTo>
                  <a:lnTo>
                    <a:pt x="5196" y="532"/>
                  </a:lnTo>
                  <a:lnTo>
                    <a:pt x="4842" y="295"/>
                  </a:lnTo>
                  <a:lnTo>
                    <a:pt x="4429" y="177"/>
                  </a:lnTo>
                  <a:lnTo>
                    <a:pt x="4016" y="5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40"/>
            <p:cNvSpPr/>
            <p:nvPr/>
          </p:nvSpPr>
          <p:spPr>
            <a:xfrm>
              <a:off x="7157525" y="2361550"/>
              <a:ext cx="171225" cy="137300"/>
            </a:xfrm>
            <a:custGeom>
              <a:rect b="b" l="l" r="r" t="t"/>
              <a:pathLst>
                <a:path extrusionOk="0" h="5492" w="6849">
                  <a:moveTo>
                    <a:pt x="6317" y="1"/>
                  </a:moveTo>
                  <a:lnTo>
                    <a:pt x="0" y="1595"/>
                  </a:lnTo>
                  <a:lnTo>
                    <a:pt x="1004" y="5492"/>
                  </a:lnTo>
                  <a:lnTo>
                    <a:pt x="2480" y="5078"/>
                  </a:lnTo>
                  <a:lnTo>
                    <a:pt x="2007" y="3189"/>
                  </a:lnTo>
                  <a:lnTo>
                    <a:pt x="6849" y="2008"/>
                  </a:lnTo>
                  <a:lnTo>
                    <a:pt x="63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40"/>
            <p:cNvSpPr/>
            <p:nvPr/>
          </p:nvSpPr>
          <p:spPr>
            <a:xfrm>
              <a:off x="7187025" y="2492925"/>
              <a:ext cx="169775" cy="79725"/>
            </a:xfrm>
            <a:custGeom>
              <a:rect b="b" l="l" r="r" t="t"/>
              <a:pathLst>
                <a:path extrusionOk="0" h="3189" w="6791">
                  <a:moveTo>
                    <a:pt x="6377" y="0"/>
                  </a:moveTo>
                  <a:lnTo>
                    <a:pt x="1" y="1181"/>
                  </a:lnTo>
                  <a:lnTo>
                    <a:pt x="355" y="3188"/>
                  </a:lnTo>
                  <a:lnTo>
                    <a:pt x="6790" y="2008"/>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40"/>
            <p:cNvSpPr/>
            <p:nvPr/>
          </p:nvSpPr>
          <p:spPr>
            <a:xfrm>
              <a:off x="7207700" y="2588850"/>
              <a:ext cx="168275" cy="168300"/>
            </a:xfrm>
            <a:custGeom>
              <a:rect b="b" l="l" r="r" t="t"/>
              <a:pathLst>
                <a:path extrusionOk="0" h="6732" w="6731">
                  <a:moveTo>
                    <a:pt x="3543" y="2067"/>
                  </a:moveTo>
                  <a:lnTo>
                    <a:pt x="3838" y="2126"/>
                  </a:lnTo>
                  <a:lnTo>
                    <a:pt x="4133" y="2185"/>
                  </a:lnTo>
                  <a:lnTo>
                    <a:pt x="4369" y="2303"/>
                  </a:lnTo>
                  <a:lnTo>
                    <a:pt x="4546" y="2481"/>
                  </a:lnTo>
                  <a:lnTo>
                    <a:pt x="4664" y="2717"/>
                  </a:lnTo>
                  <a:lnTo>
                    <a:pt x="4783" y="2953"/>
                  </a:lnTo>
                  <a:lnTo>
                    <a:pt x="4842" y="3248"/>
                  </a:lnTo>
                  <a:lnTo>
                    <a:pt x="4842" y="3543"/>
                  </a:lnTo>
                  <a:lnTo>
                    <a:pt x="4783" y="3779"/>
                  </a:lnTo>
                  <a:lnTo>
                    <a:pt x="4664" y="4016"/>
                  </a:lnTo>
                  <a:lnTo>
                    <a:pt x="4546" y="4193"/>
                  </a:lnTo>
                  <a:lnTo>
                    <a:pt x="4310" y="4370"/>
                  </a:lnTo>
                  <a:lnTo>
                    <a:pt x="4074" y="4488"/>
                  </a:lnTo>
                  <a:lnTo>
                    <a:pt x="3838" y="4606"/>
                  </a:lnTo>
                  <a:lnTo>
                    <a:pt x="3484" y="4665"/>
                  </a:lnTo>
                  <a:lnTo>
                    <a:pt x="3189" y="4665"/>
                  </a:lnTo>
                  <a:lnTo>
                    <a:pt x="2893" y="4606"/>
                  </a:lnTo>
                  <a:lnTo>
                    <a:pt x="2657" y="4547"/>
                  </a:lnTo>
                  <a:lnTo>
                    <a:pt x="2421" y="4429"/>
                  </a:lnTo>
                  <a:lnTo>
                    <a:pt x="2244" y="4252"/>
                  </a:lnTo>
                  <a:lnTo>
                    <a:pt x="2067" y="4075"/>
                  </a:lnTo>
                  <a:lnTo>
                    <a:pt x="2008" y="3779"/>
                  </a:lnTo>
                  <a:lnTo>
                    <a:pt x="1949" y="3543"/>
                  </a:lnTo>
                  <a:lnTo>
                    <a:pt x="1949" y="3248"/>
                  </a:lnTo>
                  <a:lnTo>
                    <a:pt x="2008" y="2953"/>
                  </a:lnTo>
                  <a:lnTo>
                    <a:pt x="2067" y="2717"/>
                  </a:lnTo>
                  <a:lnTo>
                    <a:pt x="2244" y="2540"/>
                  </a:lnTo>
                  <a:lnTo>
                    <a:pt x="2421" y="2362"/>
                  </a:lnTo>
                  <a:lnTo>
                    <a:pt x="2657" y="2244"/>
                  </a:lnTo>
                  <a:lnTo>
                    <a:pt x="2952" y="2185"/>
                  </a:lnTo>
                  <a:lnTo>
                    <a:pt x="3248" y="2126"/>
                  </a:lnTo>
                  <a:lnTo>
                    <a:pt x="3543" y="2067"/>
                  </a:lnTo>
                  <a:close/>
                  <a:moveTo>
                    <a:pt x="3484" y="1"/>
                  </a:moveTo>
                  <a:lnTo>
                    <a:pt x="3011" y="60"/>
                  </a:lnTo>
                  <a:lnTo>
                    <a:pt x="2598" y="119"/>
                  </a:lnTo>
                  <a:lnTo>
                    <a:pt x="2126" y="237"/>
                  </a:lnTo>
                  <a:lnTo>
                    <a:pt x="1713" y="414"/>
                  </a:lnTo>
                  <a:lnTo>
                    <a:pt x="1358" y="650"/>
                  </a:lnTo>
                  <a:lnTo>
                    <a:pt x="1004" y="946"/>
                  </a:lnTo>
                  <a:lnTo>
                    <a:pt x="768" y="1241"/>
                  </a:lnTo>
                  <a:lnTo>
                    <a:pt x="473" y="1595"/>
                  </a:lnTo>
                  <a:lnTo>
                    <a:pt x="296" y="2008"/>
                  </a:lnTo>
                  <a:lnTo>
                    <a:pt x="178" y="2421"/>
                  </a:lnTo>
                  <a:lnTo>
                    <a:pt x="59" y="2835"/>
                  </a:lnTo>
                  <a:lnTo>
                    <a:pt x="0" y="3248"/>
                  </a:lnTo>
                  <a:lnTo>
                    <a:pt x="59" y="3720"/>
                  </a:lnTo>
                  <a:lnTo>
                    <a:pt x="118" y="4193"/>
                  </a:lnTo>
                  <a:lnTo>
                    <a:pt x="237" y="4606"/>
                  </a:lnTo>
                  <a:lnTo>
                    <a:pt x="414" y="4960"/>
                  </a:lnTo>
                  <a:lnTo>
                    <a:pt x="650" y="5373"/>
                  </a:lnTo>
                  <a:lnTo>
                    <a:pt x="945" y="5669"/>
                  </a:lnTo>
                  <a:lnTo>
                    <a:pt x="1240" y="5964"/>
                  </a:lnTo>
                  <a:lnTo>
                    <a:pt x="1594" y="6259"/>
                  </a:lnTo>
                  <a:lnTo>
                    <a:pt x="1949" y="6436"/>
                  </a:lnTo>
                  <a:lnTo>
                    <a:pt x="2362" y="6613"/>
                  </a:lnTo>
                  <a:lnTo>
                    <a:pt x="2834" y="6672"/>
                  </a:lnTo>
                  <a:lnTo>
                    <a:pt x="3248" y="6731"/>
                  </a:lnTo>
                  <a:lnTo>
                    <a:pt x="3720" y="6672"/>
                  </a:lnTo>
                  <a:lnTo>
                    <a:pt x="4192" y="6613"/>
                  </a:lnTo>
                  <a:lnTo>
                    <a:pt x="4605" y="6495"/>
                  </a:lnTo>
                  <a:lnTo>
                    <a:pt x="5019" y="6318"/>
                  </a:lnTo>
                  <a:lnTo>
                    <a:pt x="5373" y="6082"/>
                  </a:lnTo>
                  <a:lnTo>
                    <a:pt x="5727" y="5787"/>
                  </a:lnTo>
                  <a:lnTo>
                    <a:pt x="6022" y="5492"/>
                  </a:lnTo>
                  <a:lnTo>
                    <a:pt x="6259" y="5137"/>
                  </a:lnTo>
                  <a:lnTo>
                    <a:pt x="6436" y="4724"/>
                  </a:lnTo>
                  <a:lnTo>
                    <a:pt x="6613" y="4370"/>
                  </a:lnTo>
                  <a:lnTo>
                    <a:pt x="6672" y="3897"/>
                  </a:lnTo>
                  <a:lnTo>
                    <a:pt x="6731" y="3484"/>
                  </a:lnTo>
                  <a:lnTo>
                    <a:pt x="6731" y="3012"/>
                  </a:lnTo>
                  <a:lnTo>
                    <a:pt x="6613" y="2599"/>
                  </a:lnTo>
                  <a:lnTo>
                    <a:pt x="6495" y="2185"/>
                  </a:lnTo>
                  <a:lnTo>
                    <a:pt x="6318" y="1772"/>
                  </a:lnTo>
                  <a:lnTo>
                    <a:pt x="6081" y="1418"/>
                  </a:lnTo>
                  <a:lnTo>
                    <a:pt x="5845" y="1064"/>
                  </a:lnTo>
                  <a:lnTo>
                    <a:pt x="5550" y="768"/>
                  </a:lnTo>
                  <a:lnTo>
                    <a:pt x="5196" y="532"/>
                  </a:lnTo>
                  <a:lnTo>
                    <a:pt x="4783" y="296"/>
                  </a:lnTo>
                  <a:lnTo>
                    <a:pt x="4369" y="119"/>
                  </a:lnTo>
                  <a:lnTo>
                    <a:pt x="3956"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40"/>
            <p:cNvSpPr/>
            <p:nvPr/>
          </p:nvSpPr>
          <p:spPr>
            <a:xfrm>
              <a:off x="7215075" y="2826500"/>
              <a:ext cx="166800" cy="178600"/>
            </a:xfrm>
            <a:custGeom>
              <a:rect b="b" l="l" r="r" t="t"/>
              <a:pathLst>
                <a:path extrusionOk="0" h="7144" w="6672">
                  <a:moveTo>
                    <a:pt x="2657" y="3070"/>
                  </a:moveTo>
                  <a:lnTo>
                    <a:pt x="4488" y="3720"/>
                  </a:lnTo>
                  <a:lnTo>
                    <a:pt x="2657" y="4251"/>
                  </a:lnTo>
                  <a:lnTo>
                    <a:pt x="2657" y="3070"/>
                  </a:lnTo>
                  <a:close/>
                  <a:moveTo>
                    <a:pt x="237" y="0"/>
                  </a:moveTo>
                  <a:lnTo>
                    <a:pt x="178" y="2185"/>
                  </a:lnTo>
                  <a:lnTo>
                    <a:pt x="1181" y="2539"/>
                  </a:lnTo>
                  <a:lnTo>
                    <a:pt x="1063" y="4664"/>
                  </a:lnTo>
                  <a:lnTo>
                    <a:pt x="119" y="4959"/>
                  </a:lnTo>
                  <a:lnTo>
                    <a:pt x="1" y="7144"/>
                  </a:lnTo>
                  <a:lnTo>
                    <a:pt x="1" y="7144"/>
                  </a:lnTo>
                  <a:lnTo>
                    <a:pt x="6613" y="4959"/>
                  </a:lnTo>
                  <a:lnTo>
                    <a:pt x="6672" y="2598"/>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40"/>
            <p:cNvSpPr/>
            <p:nvPr/>
          </p:nvSpPr>
          <p:spPr>
            <a:xfrm>
              <a:off x="7200325" y="3030175"/>
              <a:ext cx="174175" cy="156475"/>
            </a:xfrm>
            <a:custGeom>
              <a:rect b="b" l="l" r="r" t="t"/>
              <a:pathLst>
                <a:path extrusionOk="0" h="6259" w="6967">
                  <a:moveTo>
                    <a:pt x="2480" y="1"/>
                  </a:moveTo>
                  <a:lnTo>
                    <a:pt x="2067" y="60"/>
                  </a:lnTo>
                  <a:lnTo>
                    <a:pt x="1712" y="178"/>
                  </a:lnTo>
                  <a:lnTo>
                    <a:pt x="1358" y="355"/>
                  </a:lnTo>
                  <a:lnTo>
                    <a:pt x="1063" y="532"/>
                  </a:lnTo>
                  <a:lnTo>
                    <a:pt x="827" y="768"/>
                  </a:lnTo>
                  <a:lnTo>
                    <a:pt x="591" y="1063"/>
                  </a:lnTo>
                  <a:lnTo>
                    <a:pt x="413" y="1358"/>
                  </a:lnTo>
                  <a:lnTo>
                    <a:pt x="236" y="1713"/>
                  </a:lnTo>
                  <a:lnTo>
                    <a:pt x="118" y="2067"/>
                  </a:lnTo>
                  <a:lnTo>
                    <a:pt x="59" y="2480"/>
                  </a:lnTo>
                  <a:lnTo>
                    <a:pt x="0" y="2834"/>
                  </a:lnTo>
                  <a:lnTo>
                    <a:pt x="59" y="3248"/>
                  </a:lnTo>
                  <a:lnTo>
                    <a:pt x="59" y="3602"/>
                  </a:lnTo>
                  <a:lnTo>
                    <a:pt x="177" y="4015"/>
                  </a:lnTo>
                  <a:lnTo>
                    <a:pt x="295" y="4310"/>
                  </a:lnTo>
                  <a:lnTo>
                    <a:pt x="532" y="4665"/>
                  </a:lnTo>
                  <a:lnTo>
                    <a:pt x="709" y="4901"/>
                  </a:lnTo>
                  <a:lnTo>
                    <a:pt x="1004" y="5196"/>
                  </a:lnTo>
                  <a:lnTo>
                    <a:pt x="1358" y="5373"/>
                  </a:lnTo>
                  <a:lnTo>
                    <a:pt x="1712" y="5550"/>
                  </a:lnTo>
                  <a:lnTo>
                    <a:pt x="2067" y="5668"/>
                  </a:lnTo>
                  <a:lnTo>
                    <a:pt x="2539" y="5786"/>
                  </a:lnTo>
                  <a:lnTo>
                    <a:pt x="6199" y="6259"/>
                  </a:lnTo>
                  <a:lnTo>
                    <a:pt x="6435" y="4251"/>
                  </a:lnTo>
                  <a:lnTo>
                    <a:pt x="2834" y="3779"/>
                  </a:lnTo>
                  <a:lnTo>
                    <a:pt x="2421" y="3661"/>
                  </a:lnTo>
                  <a:lnTo>
                    <a:pt x="2126" y="3425"/>
                  </a:lnTo>
                  <a:lnTo>
                    <a:pt x="2067" y="3307"/>
                  </a:lnTo>
                  <a:lnTo>
                    <a:pt x="2008" y="3130"/>
                  </a:lnTo>
                  <a:lnTo>
                    <a:pt x="1948" y="2953"/>
                  </a:lnTo>
                  <a:lnTo>
                    <a:pt x="1948" y="2775"/>
                  </a:lnTo>
                  <a:lnTo>
                    <a:pt x="2008" y="2539"/>
                  </a:lnTo>
                  <a:lnTo>
                    <a:pt x="2067" y="2421"/>
                  </a:lnTo>
                  <a:lnTo>
                    <a:pt x="2185" y="2244"/>
                  </a:lnTo>
                  <a:lnTo>
                    <a:pt x="2303" y="2185"/>
                  </a:lnTo>
                  <a:lnTo>
                    <a:pt x="2657" y="2067"/>
                  </a:lnTo>
                  <a:lnTo>
                    <a:pt x="3070" y="2067"/>
                  </a:lnTo>
                  <a:lnTo>
                    <a:pt x="6672" y="2598"/>
                  </a:lnTo>
                  <a:lnTo>
                    <a:pt x="6967" y="591"/>
                  </a:lnTo>
                  <a:lnTo>
                    <a:pt x="330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40"/>
            <p:cNvSpPr/>
            <p:nvPr/>
          </p:nvSpPr>
          <p:spPr>
            <a:xfrm>
              <a:off x="7167850" y="3192525"/>
              <a:ext cx="178625" cy="171250"/>
            </a:xfrm>
            <a:custGeom>
              <a:rect b="b" l="l" r="r" t="t"/>
              <a:pathLst>
                <a:path extrusionOk="0" h="6850" w="7145">
                  <a:moveTo>
                    <a:pt x="2067" y="2421"/>
                  </a:moveTo>
                  <a:lnTo>
                    <a:pt x="4901" y="3130"/>
                  </a:lnTo>
                  <a:lnTo>
                    <a:pt x="4783" y="3602"/>
                  </a:lnTo>
                  <a:lnTo>
                    <a:pt x="4664" y="3957"/>
                  </a:lnTo>
                  <a:lnTo>
                    <a:pt x="4546" y="4193"/>
                  </a:lnTo>
                  <a:lnTo>
                    <a:pt x="4369" y="4429"/>
                  </a:lnTo>
                  <a:lnTo>
                    <a:pt x="4133" y="4606"/>
                  </a:lnTo>
                  <a:lnTo>
                    <a:pt x="3897" y="4724"/>
                  </a:lnTo>
                  <a:lnTo>
                    <a:pt x="3661" y="4783"/>
                  </a:lnTo>
                  <a:lnTo>
                    <a:pt x="3307" y="4783"/>
                  </a:lnTo>
                  <a:lnTo>
                    <a:pt x="3011" y="4724"/>
                  </a:lnTo>
                  <a:lnTo>
                    <a:pt x="2716" y="4606"/>
                  </a:lnTo>
                  <a:lnTo>
                    <a:pt x="2421" y="4488"/>
                  </a:lnTo>
                  <a:lnTo>
                    <a:pt x="2244" y="4311"/>
                  </a:lnTo>
                  <a:lnTo>
                    <a:pt x="2067" y="4075"/>
                  </a:lnTo>
                  <a:lnTo>
                    <a:pt x="1949" y="3838"/>
                  </a:lnTo>
                  <a:lnTo>
                    <a:pt x="1890" y="3543"/>
                  </a:lnTo>
                  <a:lnTo>
                    <a:pt x="1890" y="3248"/>
                  </a:lnTo>
                  <a:lnTo>
                    <a:pt x="1949" y="2894"/>
                  </a:lnTo>
                  <a:lnTo>
                    <a:pt x="2067" y="2421"/>
                  </a:lnTo>
                  <a:close/>
                  <a:moveTo>
                    <a:pt x="827" y="1"/>
                  </a:moveTo>
                  <a:lnTo>
                    <a:pt x="118" y="2658"/>
                  </a:lnTo>
                  <a:lnTo>
                    <a:pt x="59" y="3130"/>
                  </a:lnTo>
                  <a:lnTo>
                    <a:pt x="0" y="3602"/>
                  </a:lnTo>
                  <a:lnTo>
                    <a:pt x="59" y="4075"/>
                  </a:lnTo>
                  <a:lnTo>
                    <a:pt x="118" y="4488"/>
                  </a:lnTo>
                  <a:lnTo>
                    <a:pt x="296" y="4901"/>
                  </a:lnTo>
                  <a:lnTo>
                    <a:pt x="473" y="5255"/>
                  </a:lnTo>
                  <a:lnTo>
                    <a:pt x="709" y="5610"/>
                  </a:lnTo>
                  <a:lnTo>
                    <a:pt x="1004" y="5905"/>
                  </a:lnTo>
                  <a:lnTo>
                    <a:pt x="1299" y="6200"/>
                  </a:lnTo>
                  <a:lnTo>
                    <a:pt x="1653" y="6436"/>
                  </a:lnTo>
                  <a:lnTo>
                    <a:pt x="2067" y="6613"/>
                  </a:lnTo>
                  <a:lnTo>
                    <a:pt x="2480" y="6731"/>
                  </a:lnTo>
                  <a:lnTo>
                    <a:pt x="2952" y="6849"/>
                  </a:lnTo>
                  <a:lnTo>
                    <a:pt x="3838" y="6849"/>
                  </a:lnTo>
                  <a:lnTo>
                    <a:pt x="4251" y="6731"/>
                  </a:lnTo>
                  <a:lnTo>
                    <a:pt x="4605" y="6613"/>
                  </a:lnTo>
                  <a:lnTo>
                    <a:pt x="5019" y="6377"/>
                  </a:lnTo>
                  <a:lnTo>
                    <a:pt x="5314" y="6141"/>
                  </a:lnTo>
                  <a:lnTo>
                    <a:pt x="5668" y="5846"/>
                  </a:lnTo>
                  <a:lnTo>
                    <a:pt x="5904" y="5492"/>
                  </a:lnTo>
                  <a:lnTo>
                    <a:pt x="6140" y="5137"/>
                  </a:lnTo>
                  <a:lnTo>
                    <a:pt x="6318" y="4724"/>
                  </a:lnTo>
                  <a:lnTo>
                    <a:pt x="6495" y="4252"/>
                  </a:lnTo>
                  <a:lnTo>
                    <a:pt x="7144" y="1595"/>
                  </a:lnTo>
                  <a:lnTo>
                    <a:pt x="82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40"/>
            <p:cNvSpPr/>
            <p:nvPr/>
          </p:nvSpPr>
          <p:spPr>
            <a:xfrm>
              <a:off x="7125050" y="3365225"/>
              <a:ext cx="171225" cy="100400"/>
            </a:xfrm>
            <a:custGeom>
              <a:rect b="b" l="l" r="r" t="t"/>
              <a:pathLst>
                <a:path extrusionOk="0" h="4016" w="6849">
                  <a:moveTo>
                    <a:pt x="650" y="0"/>
                  </a:moveTo>
                  <a:lnTo>
                    <a:pt x="0" y="1949"/>
                  </a:lnTo>
                  <a:lnTo>
                    <a:pt x="6199" y="4015"/>
                  </a:lnTo>
                  <a:lnTo>
                    <a:pt x="6849" y="2067"/>
                  </a:lnTo>
                  <a:lnTo>
                    <a:pt x="6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40"/>
            <p:cNvSpPr/>
            <p:nvPr/>
          </p:nvSpPr>
          <p:spPr>
            <a:xfrm>
              <a:off x="7077800" y="3464125"/>
              <a:ext cx="168300" cy="168275"/>
            </a:xfrm>
            <a:custGeom>
              <a:rect b="b" l="l" r="r" t="t"/>
              <a:pathLst>
                <a:path extrusionOk="0" h="6731" w="6732">
                  <a:moveTo>
                    <a:pt x="3248" y="2066"/>
                  </a:moveTo>
                  <a:lnTo>
                    <a:pt x="3543" y="2125"/>
                  </a:lnTo>
                  <a:lnTo>
                    <a:pt x="3838" y="2185"/>
                  </a:lnTo>
                  <a:lnTo>
                    <a:pt x="4134" y="2362"/>
                  </a:lnTo>
                  <a:lnTo>
                    <a:pt x="4370" y="2539"/>
                  </a:lnTo>
                  <a:lnTo>
                    <a:pt x="4547" y="2716"/>
                  </a:lnTo>
                  <a:lnTo>
                    <a:pt x="4724" y="2952"/>
                  </a:lnTo>
                  <a:lnTo>
                    <a:pt x="4783" y="3188"/>
                  </a:lnTo>
                  <a:lnTo>
                    <a:pt x="4783" y="3424"/>
                  </a:lnTo>
                  <a:lnTo>
                    <a:pt x="4783" y="3661"/>
                  </a:lnTo>
                  <a:lnTo>
                    <a:pt x="4665" y="3956"/>
                  </a:lnTo>
                  <a:lnTo>
                    <a:pt x="4547" y="4192"/>
                  </a:lnTo>
                  <a:lnTo>
                    <a:pt x="4370" y="4428"/>
                  </a:lnTo>
                  <a:lnTo>
                    <a:pt x="4193" y="4546"/>
                  </a:lnTo>
                  <a:lnTo>
                    <a:pt x="3957" y="4664"/>
                  </a:lnTo>
                  <a:lnTo>
                    <a:pt x="3720" y="4723"/>
                  </a:lnTo>
                  <a:lnTo>
                    <a:pt x="3425" y="4723"/>
                  </a:lnTo>
                  <a:lnTo>
                    <a:pt x="3130" y="4664"/>
                  </a:lnTo>
                  <a:lnTo>
                    <a:pt x="2835" y="4546"/>
                  </a:lnTo>
                  <a:lnTo>
                    <a:pt x="2540" y="4428"/>
                  </a:lnTo>
                  <a:lnTo>
                    <a:pt x="2362" y="4251"/>
                  </a:lnTo>
                  <a:lnTo>
                    <a:pt x="2126" y="4074"/>
                  </a:lnTo>
                  <a:lnTo>
                    <a:pt x="2008" y="3838"/>
                  </a:lnTo>
                  <a:lnTo>
                    <a:pt x="1949" y="3601"/>
                  </a:lnTo>
                  <a:lnTo>
                    <a:pt x="1890" y="3365"/>
                  </a:lnTo>
                  <a:lnTo>
                    <a:pt x="1949" y="3070"/>
                  </a:lnTo>
                  <a:lnTo>
                    <a:pt x="2008" y="2834"/>
                  </a:lnTo>
                  <a:lnTo>
                    <a:pt x="2126" y="2539"/>
                  </a:lnTo>
                  <a:lnTo>
                    <a:pt x="2303" y="2362"/>
                  </a:lnTo>
                  <a:lnTo>
                    <a:pt x="2540" y="2185"/>
                  </a:lnTo>
                  <a:lnTo>
                    <a:pt x="2776" y="2066"/>
                  </a:lnTo>
                  <a:close/>
                  <a:moveTo>
                    <a:pt x="2894" y="0"/>
                  </a:moveTo>
                  <a:lnTo>
                    <a:pt x="2481" y="118"/>
                  </a:lnTo>
                  <a:lnTo>
                    <a:pt x="2067" y="236"/>
                  </a:lnTo>
                  <a:lnTo>
                    <a:pt x="1654" y="413"/>
                  </a:lnTo>
                  <a:lnTo>
                    <a:pt x="1300" y="709"/>
                  </a:lnTo>
                  <a:lnTo>
                    <a:pt x="1005" y="945"/>
                  </a:lnTo>
                  <a:lnTo>
                    <a:pt x="709" y="1299"/>
                  </a:lnTo>
                  <a:lnTo>
                    <a:pt x="473" y="1653"/>
                  </a:lnTo>
                  <a:lnTo>
                    <a:pt x="237" y="2066"/>
                  </a:lnTo>
                  <a:lnTo>
                    <a:pt x="119" y="2480"/>
                  </a:lnTo>
                  <a:lnTo>
                    <a:pt x="1" y="2893"/>
                  </a:lnTo>
                  <a:lnTo>
                    <a:pt x="1" y="3365"/>
                  </a:lnTo>
                  <a:lnTo>
                    <a:pt x="1" y="3779"/>
                  </a:lnTo>
                  <a:lnTo>
                    <a:pt x="60" y="4192"/>
                  </a:lnTo>
                  <a:lnTo>
                    <a:pt x="237" y="4605"/>
                  </a:lnTo>
                  <a:lnTo>
                    <a:pt x="414" y="5018"/>
                  </a:lnTo>
                  <a:lnTo>
                    <a:pt x="650" y="5373"/>
                  </a:lnTo>
                  <a:lnTo>
                    <a:pt x="887" y="5727"/>
                  </a:lnTo>
                  <a:lnTo>
                    <a:pt x="1241" y="6022"/>
                  </a:lnTo>
                  <a:lnTo>
                    <a:pt x="1595" y="6258"/>
                  </a:lnTo>
                  <a:lnTo>
                    <a:pt x="2067" y="6435"/>
                  </a:lnTo>
                  <a:lnTo>
                    <a:pt x="2481" y="6612"/>
                  </a:lnTo>
                  <a:lnTo>
                    <a:pt x="2894" y="6731"/>
                  </a:lnTo>
                  <a:lnTo>
                    <a:pt x="3779" y="6731"/>
                  </a:lnTo>
                  <a:lnTo>
                    <a:pt x="4252" y="6612"/>
                  </a:lnTo>
                  <a:lnTo>
                    <a:pt x="4606" y="6494"/>
                  </a:lnTo>
                  <a:lnTo>
                    <a:pt x="5019" y="6317"/>
                  </a:lnTo>
                  <a:lnTo>
                    <a:pt x="5374" y="6081"/>
                  </a:lnTo>
                  <a:lnTo>
                    <a:pt x="5669" y="5786"/>
                  </a:lnTo>
                  <a:lnTo>
                    <a:pt x="5964" y="5432"/>
                  </a:lnTo>
                  <a:lnTo>
                    <a:pt x="6200" y="5077"/>
                  </a:lnTo>
                  <a:lnTo>
                    <a:pt x="6436" y="4664"/>
                  </a:lnTo>
                  <a:lnTo>
                    <a:pt x="6554" y="4251"/>
                  </a:lnTo>
                  <a:lnTo>
                    <a:pt x="6672" y="3838"/>
                  </a:lnTo>
                  <a:lnTo>
                    <a:pt x="6731" y="3424"/>
                  </a:lnTo>
                  <a:lnTo>
                    <a:pt x="6672" y="2952"/>
                  </a:lnTo>
                  <a:lnTo>
                    <a:pt x="6613" y="2539"/>
                  </a:lnTo>
                  <a:lnTo>
                    <a:pt x="6495" y="2125"/>
                  </a:lnTo>
                  <a:lnTo>
                    <a:pt x="6318" y="1771"/>
                  </a:lnTo>
                  <a:lnTo>
                    <a:pt x="6082" y="1358"/>
                  </a:lnTo>
                  <a:lnTo>
                    <a:pt x="5787" y="1063"/>
                  </a:lnTo>
                  <a:lnTo>
                    <a:pt x="5433" y="768"/>
                  </a:lnTo>
                  <a:lnTo>
                    <a:pt x="5078" y="472"/>
                  </a:lnTo>
                  <a:lnTo>
                    <a:pt x="4665" y="295"/>
                  </a:lnTo>
                  <a:lnTo>
                    <a:pt x="4193" y="118"/>
                  </a:lnTo>
                  <a:lnTo>
                    <a:pt x="3779" y="59"/>
                  </a:lnTo>
                  <a:lnTo>
                    <a:pt x="336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40"/>
            <p:cNvSpPr/>
            <p:nvPr/>
          </p:nvSpPr>
          <p:spPr>
            <a:xfrm>
              <a:off x="6964150" y="3658950"/>
              <a:ext cx="194875" cy="175650"/>
            </a:xfrm>
            <a:custGeom>
              <a:rect b="b" l="l" r="r" t="t"/>
              <a:pathLst>
                <a:path extrusionOk="0" h="7026" w="7795">
                  <a:moveTo>
                    <a:pt x="2185" y="0"/>
                  </a:moveTo>
                  <a:lnTo>
                    <a:pt x="1" y="3720"/>
                  </a:lnTo>
                  <a:lnTo>
                    <a:pt x="1359" y="4546"/>
                  </a:lnTo>
                  <a:lnTo>
                    <a:pt x="2540" y="2598"/>
                  </a:lnTo>
                  <a:lnTo>
                    <a:pt x="3366" y="3011"/>
                  </a:lnTo>
                  <a:lnTo>
                    <a:pt x="2303" y="4782"/>
                  </a:lnTo>
                  <a:lnTo>
                    <a:pt x="3661" y="5550"/>
                  </a:lnTo>
                  <a:lnTo>
                    <a:pt x="4665" y="3838"/>
                  </a:lnTo>
                  <a:lnTo>
                    <a:pt x="5373" y="4192"/>
                  </a:lnTo>
                  <a:lnTo>
                    <a:pt x="4193" y="6199"/>
                  </a:lnTo>
                  <a:lnTo>
                    <a:pt x="5610" y="7026"/>
                  </a:lnTo>
                  <a:lnTo>
                    <a:pt x="7794" y="3247"/>
                  </a:lnTo>
                  <a:lnTo>
                    <a:pt x="21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40"/>
            <p:cNvSpPr/>
            <p:nvPr/>
          </p:nvSpPr>
          <p:spPr>
            <a:xfrm>
              <a:off x="6859375" y="3775550"/>
              <a:ext cx="222900" cy="221425"/>
            </a:xfrm>
            <a:custGeom>
              <a:rect b="b" l="l" r="r" t="t"/>
              <a:pathLst>
                <a:path extrusionOk="0" h="8857" w="8916">
                  <a:moveTo>
                    <a:pt x="3602" y="0"/>
                  </a:moveTo>
                  <a:lnTo>
                    <a:pt x="2421" y="1653"/>
                  </a:lnTo>
                  <a:lnTo>
                    <a:pt x="5077" y="3543"/>
                  </a:lnTo>
                  <a:lnTo>
                    <a:pt x="5077" y="3543"/>
                  </a:lnTo>
                  <a:lnTo>
                    <a:pt x="1181" y="3425"/>
                  </a:lnTo>
                  <a:lnTo>
                    <a:pt x="0" y="5078"/>
                  </a:lnTo>
                  <a:lnTo>
                    <a:pt x="5255" y="8856"/>
                  </a:lnTo>
                  <a:lnTo>
                    <a:pt x="6494" y="7203"/>
                  </a:lnTo>
                  <a:lnTo>
                    <a:pt x="3779" y="5255"/>
                  </a:lnTo>
                  <a:lnTo>
                    <a:pt x="7734" y="5432"/>
                  </a:lnTo>
                  <a:lnTo>
                    <a:pt x="8915" y="3779"/>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40"/>
            <p:cNvSpPr/>
            <p:nvPr/>
          </p:nvSpPr>
          <p:spPr>
            <a:xfrm>
              <a:off x="6764900" y="3952675"/>
              <a:ext cx="169775" cy="169750"/>
            </a:xfrm>
            <a:custGeom>
              <a:rect b="b" l="l" r="r" t="t"/>
              <a:pathLst>
                <a:path extrusionOk="0" h="6790" w="6791">
                  <a:moveTo>
                    <a:pt x="3189" y="0"/>
                  </a:moveTo>
                  <a:lnTo>
                    <a:pt x="2775" y="59"/>
                  </a:lnTo>
                  <a:lnTo>
                    <a:pt x="2362" y="177"/>
                  </a:lnTo>
                  <a:lnTo>
                    <a:pt x="2008" y="354"/>
                  </a:lnTo>
                  <a:lnTo>
                    <a:pt x="1595" y="590"/>
                  </a:lnTo>
                  <a:lnTo>
                    <a:pt x="1240" y="886"/>
                  </a:lnTo>
                  <a:lnTo>
                    <a:pt x="886" y="1181"/>
                  </a:lnTo>
                  <a:lnTo>
                    <a:pt x="532" y="1653"/>
                  </a:lnTo>
                  <a:lnTo>
                    <a:pt x="296" y="2066"/>
                  </a:lnTo>
                  <a:lnTo>
                    <a:pt x="119" y="2539"/>
                  </a:lnTo>
                  <a:lnTo>
                    <a:pt x="1" y="2952"/>
                  </a:lnTo>
                  <a:lnTo>
                    <a:pt x="1" y="3424"/>
                  </a:lnTo>
                  <a:lnTo>
                    <a:pt x="1" y="3838"/>
                  </a:lnTo>
                  <a:lnTo>
                    <a:pt x="60" y="4251"/>
                  </a:lnTo>
                  <a:lnTo>
                    <a:pt x="178" y="4664"/>
                  </a:lnTo>
                  <a:lnTo>
                    <a:pt x="1713" y="6022"/>
                  </a:lnTo>
                  <a:lnTo>
                    <a:pt x="3897" y="3542"/>
                  </a:lnTo>
                  <a:lnTo>
                    <a:pt x="2834" y="2598"/>
                  </a:lnTo>
                  <a:lnTo>
                    <a:pt x="1772" y="3779"/>
                  </a:lnTo>
                  <a:lnTo>
                    <a:pt x="1713" y="3483"/>
                  </a:lnTo>
                  <a:lnTo>
                    <a:pt x="1772" y="3129"/>
                  </a:lnTo>
                  <a:lnTo>
                    <a:pt x="1890" y="2834"/>
                  </a:lnTo>
                  <a:lnTo>
                    <a:pt x="2067" y="2598"/>
                  </a:lnTo>
                  <a:lnTo>
                    <a:pt x="2362" y="2303"/>
                  </a:lnTo>
                  <a:lnTo>
                    <a:pt x="2598" y="2125"/>
                  </a:lnTo>
                  <a:lnTo>
                    <a:pt x="2834" y="2066"/>
                  </a:lnTo>
                  <a:lnTo>
                    <a:pt x="3130" y="2007"/>
                  </a:lnTo>
                  <a:lnTo>
                    <a:pt x="3366" y="2007"/>
                  </a:lnTo>
                  <a:lnTo>
                    <a:pt x="3661" y="2125"/>
                  </a:lnTo>
                  <a:lnTo>
                    <a:pt x="3897" y="2244"/>
                  </a:lnTo>
                  <a:lnTo>
                    <a:pt x="4192" y="2480"/>
                  </a:lnTo>
                  <a:lnTo>
                    <a:pt x="4429" y="2716"/>
                  </a:lnTo>
                  <a:lnTo>
                    <a:pt x="4606" y="2952"/>
                  </a:lnTo>
                  <a:lnTo>
                    <a:pt x="4724" y="3188"/>
                  </a:lnTo>
                  <a:lnTo>
                    <a:pt x="4783" y="3424"/>
                  </a:lnTo>
                  <a:lnTo>
                    <a:pt x="4783" y="3660"/>
                  </a:lnTo>
                  <a:lnTo>
                    <a:pt x="4724" y="3897"/>
                  </a:lnTo>
                  <a:lnTo>
                    <a:pt x="4606" y="4133"/>
                  </a:lnTo>
                  <a:lnTo>
                    <a:pt x="4429" y="4369"/>
                  </a:lnTo>
                  <a:lnTo>
                    <a:pt x="4251" y="4546"/>
                  </a:lnTo>
                  <a:lnTo>
                    <a:pt x="4015" y="4664"/>
                  </a:lnTo>
                  <a:lnTo>
                    <a:pt x="3779" y="4723"/>
                  </a:lnTo>
                  <a:lnTo>
                    <a:pt x="3543" y="4723"/>
                  </a:lnTo>
                  <a:lnTo>
                    <a:pt x="2126" y="6376"/>
                  </a:lnTo>
                  <a:lnTo>
                    <a:pt x="2539" y="6612"/>
                  </a:lnTo>
                  <a:lnTo>
                    <a:pt x="3012" y="6730"/>
                  </a:lnTo>
                  <a:lnTo>
                    <a:pt x="3484" y="6790"/>
                  </a:lnTo>
                  <a:lnTo>
                    <a:pt x="4015" y="6730"/>
                  </a:lnTo>
                  <a:lnTo>
                    <a:pt x="4488" y="6612"/>
                  </a:lnTo>
                  <a:lnTo>
                    <a:pt x="4960" y="6376"/>
                  </a:lnTo>
                  <a:lnTo>
                    <a:pt x="5432" y="6022"/>
                  </a:lnTo>
                  <a:lnTo>
                    <a:pt x="5845" y="5609"/>
                  </a:lnTo>
                  <a:lnTo>
                    <a:pt x="6141" y="5255"/>
                  </a:lnTo>
                  <a:lnTo>
                    <a:pt x="6377" y="4841"/>
                  </a:lnTo>
                  <a:lnTo>
                    <a:pt x="6554" y="4428"/>
                  </a:lnTo>
                  <a:lnTo>
                    <a:pt x="6731" y="4015"/>
                  </a:lnTo>
                  <a:lnTo>
                    <a:pt x="6790" y="3601"/>
                  </a:lnTo>
                  <a:lnTo>
                    <a:pt x="6790" y="3188"/>
                  </a:lnTo>
                  <a:lnTo>
                    <a:pt x="6731" y="2775"/>
                  </a:lnTo>
                  <a:lnTo>
                    <a:pt x="6613" y="2421"/>
                  </a:lnTo>
                  <a:lnTo>
                    <a:pt x="6436" y="2007"/>
                  </a:lnTo>
                  <a:lnTo>
                    <a:pt x="6200" y="1653"/>
                  </a:lnTo>
                  <a:lnTo>
                    <a:pt x="5905" y="1299"/>
                  </a:lnTo>
                  <a:lnTo>
                    <a:pt x="5550" y="945"/>
                  </a:lnTo>
                  <a:lnTo>
                    <a:pt x="5196" y="649"/>
                  </a:lnTo>
                  <a:lnTo>
                    <a:pt x="4842" y="413"/>
                  </a:lnTo>
                  <a:lnTo>
                    <a:pt x="4429" y="236"/>
                  </a:lnTo>
                  <a:lnTo>
                    <a:pt x="4015" y="118"/>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40"/>
            <p:cNvSpPr/>
            <p:nvPr/>
          </p:nvSpPr>
          <p:spPr>
            <a:xfrm>
              <a:off x="6680775" y="4057450"/>
              <a:ext cx="149100" cy="153525"/>
            </a:xfrm>
            <a:custGeom>
              <a:rect b="b" l="l" r="r" t="t"/>
              <a:pathLst>
                <a:path extrusionOk="0" h="6141" w="5964">
                  <a:moveTo>
                    <a:pt x="1476" y="1"/>
                  </a:moveTo>
                  <a:lnTo>
                    <a:pt x="0" y="1418"/>
                  </a:lnTo>
                  <a:lnTo>
                    <a:pt x="4487" y="6141"/>
                  </a:lnTo>
                  <a:lnTo>
                    <a:pt x="5963" y="4724"/>
                  </a:lnTo>
                  <a:lnTo>
                    <a:pt x="147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40"/>
            <p:cNvSpPr/>
            <p:nvPr/>
          </p:nvSpPr>
          <p:spPr>
            <a:xfrm>
              <a:off x="6537600" y="4115025"/>
              <a:ext cx="224375" cy="225850"/>
            </a:xfrm>
            <a:custGeom>
              <a:rect b="b" l="l" r="r" t="t"/>
              <a:pathLst>
                <a:path extrusionOk="0" h="9034" w="8975">
                  <a:moveTo>
                    <a:pt x="4842" y="0"/>
                  </a:moveTo>
                  <a:lnTo>
                    <a:pt x="3248" y="1299"/>
                  </a:lnTo>
                  <a:lnTo>
                    <a:pt x="5373" y="3838"/>
                  </a:lnTo>
                  <a:lnTo>
                    <a:pt x="1595" y="2657"/>
                  </a:lnTo>
                  <a:lnTo>
                    <a:pt x="1" y="3956"/>
                  </a:lnTo>
                  <a:lnTo>
                    <a:pt x="4133" y="9033"/>
                  </a:lnTo>
                  <a:lnTo>
                    <a:pt x="5727" y="7734"/>
                  </a:lnTo>
                  <a:lnTo>
                    <a:pt x="3602" y="5137"/>
                  </a:lnTo>
                  <a:lnTo>
                    <a:pt x="7380" y="6318"/>
                  </a:lnTo>
                  <a:lnTo>
                    <a:pt x="8975" y="5078"/>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40"/>
            <p:cNvSpPr/>
            <p:nvPr/>
          </p:nvSpPr>
          <p:spPr>
            <a:xfrm>
              <a:off x="6422475" y="4230150"/>
              <a:ext cx="181575" cy="196325"/>
            </a:xfrm>
            <a:custGeom>
              <a:rect b="b" l="l" r="r" t="t"/>
              <a:pathLst>
                <a:path extrusionOk="0" h="7853" w="7263">
                  <a:moveTo>
                    <a:pt x="3602" y="0"/>
                  </a:moveTo>
                  <a:lnTo>
                    <a:pt x="0" y="2421"/>
                  </a:lnTo>
                  <a:lnTo>
                    <a:pt x="886" y="3779"/>
                  </a:lnTo>
                  <a:lnTo>
                    <a:pt x="2834" y="2539"/>
                  </a:lnTo>
                  <a:lnTo>
                    <a:pt x="3366" y="3307"/>
                  </a:lnTo>
                  <a:lnTo>
                    <a:pt x="1654" y="4428"/>
                  </a:lnTo>
                  <a:lnTo>
                    <a:pt x="2539" y="5668"/>
                  </a:lnTo>
                  <a:lnTo>
                    <a:pt x="4192" y="4546"/>
                  </a:lnTo>
                  <a:lnTo>
                    <a:pt x="4665" y="5196"/>
                  </a:lnTo>
                  <a:lnTo>
                    <a:pt x="2716" y="6495"/>
                  </a:lnTo>
                  <a:lnTo>
                    <a:pt x="3661" y="7853"/>
                  </a:lnTo>
                  <a:lnTo>
                    <a:pt x="7262" y="5432"/>
                  </a:lnTo>
                  <a:lnTo>
                    <a:pt x="36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40"/>
            <p:cNvSpPr/>
            <p:nvPr/>
          </p:nvSpPr>
          <p:spPr>
            <a:xfrm>
              <a:off x="6304400" y="4305425"/>
              <a:ext cx="174175" cy="194850"/>
            </a:xfrm>
            <a:custGeom>
              <a:rect b="b" l="l" r="r" t="t"/>
              <a:pathLst>
                <a:path extrusionOk="0" h="7794" w="6967">
                  <a:moveTo>
                    <a:pt x="3838" y="0"/>
                  </a:moveTo>
                  <a:lnTo>
                    <a:pt x="0" y="2126"/>
                  </a:lnTo>
                  <a:lnTo>
                    <a:pt x="827" y="3543"/>
                  </a:lnTo>
                  <a:lnTo>
                    <a:pt x="2834" y="2421"/>
                  </a:lnTo>
                  <a:lnTo>
                    <a:pt x="3248" y="3188"/>
                  </a:lnTo>
                  <a:lnTo>
                    <a:pt x="1476" y="4192"/>
                  </a:lnTo>
                  <a:lnTo>
                    <a:pt x="2244" y="5550"/>
                  </a:lnTo>
                  <a:lnTo>
                    <a:pt x="4015" y="4546"/>
                  </a:lnTo>
                  <a:lnTo>
                    <a:pt x="4428" y="5255"/>
                  </a:lnTo>
                  <a:lnTo>
                    <a:pt x="2421" y="6377"/>
                  </a:lnTo>
                  <a:lnTo>
                    <a:pt x="3188" y="7794"/>
                  </a:lnTo>
                  <a:lnTo>
                    <a:pt x="6967" y="5668"/>
                  </a:lnTo>
                  <a:lnTo>
                    <a:pt x="38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40"/>
            <p:cNvSpPr/>
            <p:nvPr/>
          </p:nvSpPr>
          <p:spPr>
            <a:xfrm>
              <a:off x="6155325" y="4370375"/>
              <a:ext cx="191900" cy="187475"/>
            </a:xfrm>
            <a:custGeom>
              <a:rect b="b" l="l" r="r" t="t"/>
              <a:pathLst>
                <a:path extrusionOk="0" h="7499" w="7676">
                  <a:moveTo>
                    <a:pt x="4664" y="4192"/>
                  </a:moveTo>
                  <a:lnTo>
                    <a:pt x="5137" y="5196"/>
                  </a:lnTo>
                  <a:lnTo>
                    <a:pt x="4369" y="5550"/>
                  </a:lnTo>
                  <a:lnTo>
                    <a:pt x="4133" y="5609"/>
                  </a:lnTo>
                  <a:lnTo>
                    <a:pt x="3956" y="5609"/>
                  </a:lnTo>
                  <a:lnTo>
                    <a:pt x="3779" y="5491"/>
                  </a:lnTo>
                  <a:lnTo>
                    <a:pt x="3602" y="5255"/>
                  </a:lnTo>
                  <a:lnTo>
                    <a:pt x="3543" y="5018"/>
                  </a:lnTo>
                  <a:lnTo>
                    <a:pt x="3602" y="4841"/>
                  </a:lnTo>
                  <a:lnTo>
                    <a:pt x="3720" y="4664"/>
                  </a:lnTo>
                  <a:lnTo>
                    <a:pt x="3956" y="4546"/>
                  </a:lnTo>
                  <a:lnTo>
                    <a:pt x="4664" y="4192"/>
                  </a:lnTo>
                  <a:close/>
                  <a:moveTo>
                    <a:pt x="5019" y="0"/>
                  </a:moveTo>
                  <a:lnTo>
                    <a:pt x="3189" y="827"/>
                  </a:lnTo>
                  <a:lnTo>
                    <a:pt x="4133" y="2952"/>
                  </a:lnTo>
                  <a:lnTo>
                    <a:pt x="2067" y="1358"/>
                  </a:lnTo>
                  <a:lnTo>
                    <a:pt x="0" y="2244"/>
                  </a:lnTo>
                  <a:lnTo>
                    <a:pt x="2303" y="3956"/>
                  </a:lnTo>
                  <a:lnTo>
                    <a:pt x="2067" y="4192"/>
                  </a:lnTo>
                  <a:lnTo>
                    <a:pt x="1890" y="4487"/>
                  </a:lnTo>
                  <a:lnTo>
                    <a:pt x="1713" y="4723"/>
                  </a:lnTo>
                  <a:lnTo>
                    <a:pt x="1653" y="5018"/>
                  </a:lnTo>
                  <a:lnTo>
                    <a:pt x="1594" y="5373"/>
                  </a:lnTo>
                  <a:lnTo>
                    <a:pt x="1594" y="5668"/>
                  </a:lnTo>
                  <a:lnTo>
                    <a:pt x="1653" y="5963"/>
                  </a:lnTo>
                  <a:lnTo>
                    <a:pt x="1772" y="6258"/>
                  </a:lnTo>
                  <a:lnTo>
                    <a:pt x="1949" y="6494"/>
                  </a:lnTo>
                  <a:lnTo>
                    <a:pt x="2067" y="6731"/>
                  </a:lnTo>
                  <a:lnTo>
                    <a:pt x="2303" y="6967"/>
                  </a:lnTo>
                  <a:lnTo>
                    <a:pt x="2480" y="7144"/>
                  </a:lnTo>
                  <a:lnTo>
                    <a:pt x="2716" y="7262"/>
                  </a:lnTo>
                  <a:lnTo>
                    <a:pt x="3011" y="7380"/>
                  </a:lnTo>
                  <a:lnTo>
                    <a:pt x="3248" y="7439"/>
                  </a:lnTo>
                  <a:lnTo>
                    <a:pt x="3602" y="7498"/>
                  </a:lnTo>
                  <a:lnTo>
                    <a:pt x="3897" y="7498"/>
                  </a:lnTo>
                  <a:lnTo>
                    <a:pt x="4251" y="7439"/>
                  </a:lnTo>
                  <a:lnTo>
                    <a:pt x="4546" y="7321"/>
                  </a:lnTo>
                  <a:lnTo>
                    <a:pt x="4901" y="7203"/>
                  </a:lnTo>
                  <a:lnTo>
                    <a:pt x="7675" y="5963"/>
                  </a:lnTo>
                  <a:lnTo>
                    <a:pt x="501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40"/>
            <p:cNvSpPr/>
            <p:nvPr/>
          </p:nvSpPr>
          <p:spPr>
            <a:xfrm>
              <a:off x="5988525" y="4451550"/>
              <a:ext cx="146150" cy="180075"/>
            </a:xfrm>
            <a:custGeom>
              <a:rect b="b" l="l" r="r" t="t"/>
              <a:pathLst>
                <a:path extrusionOk="0" h="7203" w="5846">
                  <a:moveTo>
                    <a:pt x="3071" y="4133"/>
                  </a:moveTo>
                  <a:lnTo>
                    <a:pt x="3425" y="5255"/>
                  </a:lnTo>
                  <a:lnTo>
                    <a:pt x="2894" y="5432"/>
                  </a:lnTo>
                  <a:lnTo>
                    <a:pt x="2599" y="5491"/>
                  </a:lnTo>
                  <a:lnTo>
                    <a:pt x="2363" y="5432"/>
                  </a:lnTo>
                  <a:lnTo>
                    <a:pt x="2244" y="5255"/>
                  </a:lnTo>
                  <a:lnTo>
                    <a:pt x="2126" y="5019"/>
                  </a:lnTo>
                  <a:lnTo>
                    <a:pt x="2067" y="4782"/>
                  </a:lnTo>
                  <a:lnTo>
                    <a:pt x="2126" y="4546"/>
                  </a:lnTo>
                  <a:lnTo>
                    <a:pt x="2303" y="4369"/>
                  </a:lnTo>
                  <a:lnTo>
                    <a:pt x="2540" y="4251"/>
                  </a:lnTo>
                  <a:lnTo>
                    <a:pt x="3071" y="4133"/>
                  </a:lnTo>
                  <a:close/>
                  <a:moveTo>
                    <a:pt x="3957" y="0"/>
                  </a:moveTo>
                  <a:lnTo>
                    <a:pt x="2008" y="591"/>
                  </a:lnTo>
                  <a:lnTo>
                    <a:pt x="2599" y="2539"/>
                  </a:lnTo>
                  <a:lnTo>
                    <a:pt x="1831" y="2775"/>
                  </a:lnTo>
                  <a:lnTo>
                    <a:pt x="1477" y="2952"/>
                  </a:lnTo>
                  <a:lnTo>
                    <a:pt x="1182" y="3070"/>
                  </a:lnTo>
                  <a:lnTo>
                    <a:pt x="887" y="3247"/>
                  </a:lnTo>
                  <a:lnTo>
                    <a:pt x="650" y="3484"/>
                  </a:lnTo>
                  <a:lnTo>
                    <a:pt x="414" y="3720"/>
                  </a:lnTo>
                  <a:lnTo>
                    <a:pt x="296" y="3956"/>
                  </a:lnTo>
                  <a:lnTo>
                    <a:pt x="178" y="4192"/>
                  </a:lnTo>
                  <a:lnTo>
                    <a:pt x="60" y="4487"/>
                  </a:lnTo>
                  <a:lnTo>
                    <a:pt x="1" y="4782"/>
                  </a:lnTo>
                  <a:lnTo>
                    <a:pt x="1" y="5078"/>
                  </a:lnTo>
                  <a:lnTo>
                    <a:pt x="60" y="5373"/>
                  </a:lnTo>
                  <a:lnTo>
                    <a:pt x="119" y="5668"/>
                  </a:lnTo>
                  <a:lnTo>
                    <a:pt x="296" y="6081"/>
                  </a:lnTo>
                  <a:lnTo>
                    <a:pt x="532" y="6495"/>
                  </a:lnTo>
                  <a:lnTo>
                    <a:pt x="827" y="6790"/>
                  </a:lnTo>
                  <a:lnTo>
                    <a:pt x="1182" y="7026"/>
                  </a:lnTo>
                  <a:lnTo>
                    <a:pt x="1654" y="7144"/>
                  </a:lnTo>
                  <a:lnTo>
                    <a:pt x="2067" y="7203"/>
                  </a:lnTo>
                  <a:lnTo>
                    <a:pt x="2599" y="7203"/>
                  </a:lnTo>
                  <a:lnTo>
                    <a:pt x="3130" y="7085"/>
                  </a:lnTo>
                  <a:lnTo>
                    <a:pt x="5846" y="6199"/>
                  </a:lnTo>
                  <a:lnTo>
                    <a:pt x="39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40"/>
            <p:cNvSpPr/>
            <p:nvPr/>
          </p:nvSpPr>
          <p:spPr>
            <a:xfrm>
              <a:off x="5792225" y="4507625"/>
              <a:ext cx="168300" cy="168300"/>
            </a:xfrm>
            <a:custGeom>
              <a:rect b="b" l="l" r="r" t="t"/>
              <a:pathLst>
                <a:path extrusionOk="0" h="6732" w="6732">
                  <a:moveTo>
                    <a:pt x="3602" y="1949"/>
                  </a:moveTo>
                  <a:lnTo>
                    <a:pt x="3897" y="2008"/>
                  </a:lnTo>
                  <a:lnTo>
                    <a:pt x="4074" y="2185"/>
                  </a:lnTo>
                  <a:lnTo>
                    <a:pt x="4252" y="2362"/>
                  </a:lnTo>
                  <a:lnTo>
                    <a:pt x="4429" y="2539"/>
                  </a:lnTo>
                  <a:lnTo>
                    <a:pt x="4547" y="2835"/>
                  </a:lnTo>
                  <a:lnTo>
                    <a:pt x="4606" y="3130"/>
                  </a:lnTo>
                  <a:lnTo>
                    <a:pt x="4665" y="3425"/>
                  </a:lnTo>
                  <a:lnTo>
                    <a:pt x="4665" y="3720"/>
                  </a:lnTo>
                  <a:lnTo>
                    <a:pt x="4606" y="4015"/>
                  </a:lnTo>
                  <a:lnTo>
                    <a:pt x="4488" y="4252"/>
                  </a:lnTo>
                  <a:lnTo>
                    <a:pt x="4370" y="4429"/>
                  </a:lnTo>
                  <a:lnTo>
                    <a:pt x="4133" y="4606"/>
                  </a:lnTo>
                  <a:lnTo>
                    <a:pt x="3897" y="4724"/>
                  </a:lnTo>
                  <a:lnTo>
                    <a:pt x="3661" y="4783"/>
                  </a:lnTo>
                  <a:lnTo>
                    <a:pt x="3366" y="4842"/>
                  </a:lnTo>
                  <a:lnTo>
                    <a:pt x="3071" y="4842"/>
                  </a:lnTo>
                  <a:lnTo>
                    <a:pt x="2835" y="4724"/>
                  </a:lnTo>
                  <a:lnTo>
                    <a:pt x="2657" y="4606"/>
                  </a:lnTo>
                  <a:lnTo>
                    <a:pt x="2480" y="4429"/>
                  </a:lnTo>
                  <a:lnTo>
                    <a:pt x="2303" y="4193"/>
                  </a:lnTo>
                  <a:lnTo>
                    <a:pt x="2185" y="3956"/>
                  </a:lnTo>
                  <a:lnTo>
                    <a:pt x="2126" y="3602"/>
                  </a:lnTo>
                  <a:lnTo>
                    <a:pt x="2067" y="3307"/>
                  </a:lnTo>
                  <a:lnTo>
                    <a:pt x="2067" y="3012"/>
                  </a:lnTo>
                  <a:lnTo>
                    <a:pt x="2126" y="2776"/>
                  </a:lnTo>
                  <a:lnTo>
                    <a:pt x="2244" y="2539"/>
                  </a:lnTo>
                  <a:lnTo>
                    <a:pt x="2362" y="2303"/>
                  </a:lnTo>
                  <a:lnTo>
                    <a:pt x="2539" y="2185"/>
                  </a:lnTo>
                  <a:lnTo>
                    <a:pt x="2776" y="2067"/>
                  </a:lnTo>
                  <a:lnTo>
                    <a:pt x="3071" y="1949"/>
                  </a:lnTo>
                  <a:close/>
                  <a:moveTo>
                    <a:pt x="3602" y="1"/>
                  </a:moveTo>
                  <a:lnTo>
                    <a:pt x="3130" y="60"/>
                  </a:lnTo>
                  <a:lnTo>
                    <a:pt x="2717" y="119"/>
                  </a:lnTo>
                  <a:lnTo>
                    <a:pt x="2303" y="178"/>
                  </a:lnTo>
                  <a:lnTo>
                    <a:pt x="1890" y="355"/>
                  </a:lnTo>
                  <a:lnTo>
                    <a:pt x="1477" y="591"/>
                  </a:lnTo>
                  <a:lnTo>
                    <a:pt x="1122" y="827"/>
                  </a:lnTo>
                  <a:lnTo>
                    <a:pt x="827" y="1122"/>
                  </a:lnTo>
                  <a:lnTo>
                    <a:pt x="591" y="1477"/>
                  </a:lnTo>
                  <a:lnTo>
                    <a:pt x="355" y="1831"/>
                  </a:lnTo>
                  <a:lnTo>
                    <a:pt x="178" y="2244"/>
                  </a:lnTo>
                  <a:lnTo>
                    <a:pt x="60" y="2657"/>
                  </a:lnTo>
                  <a:lnTo>
                    <a:pt x="1" y="3130"/>
                  </a:lnTo>
                  <a:lnTo>
                    <a:pt x="1" y="3543"/>
                  </a:lnTo>
                  <a:lnTo>
                    <a:pt x="60" y="4015"/>
                  </a:lnTo>
                  <a:lnTo>
                    <a:pt x="178" y="4488"/>
                  </a:lnTo>
                  <a:lnTo>
                    <a:pt x="355" y="4901"/>
                  </a:lnTo>
                  <a:lnTo>
                    <a:pt x="591" y="5255"/>
                  </a:lnTo>
                  <a:lnTo>
                    <a:pt x="827" y="5609"/>
                  </a:lnTo>
                  <a:lnTo>
                    <a:pt x="1122" y="5964"/>
                  </a:lnTo>
                  <a:lnTo>
                    <a:pt x="1477" y="6200"/>
                  </a:lnTo>
                  <a:lnTo>
                    <a:pt x="1831" y="6377"/>
                  </a:lnTo>
                  <a:lnTo>
                    <a:pt x="2244" y="6554"/>
                  </a:lnTo>
                  <a:lnTo>
                    <a:pt x="2657" y="6672"/>
                  </a:lnTo>
                  <a:lnTo>
                    <a:pt x="3130" y="6731"/>
                  </a:lnTo>
                  <a:lnTo>
                    <a:pt x="3543" y="6731"/>
                  </a:lnTo>
                  <a:lnTo>
                    <a:pt x="4015" y="6672"/>
                  </a:lnTo>
                  <a:lnTo>
                    <a:pt x="4429" y="6554"/>
                  </a:lnTo>
                  <a:lnTo>
                    <a:pt x="4842" y="6377"/>
                  </a:lnTo>
                  <a:lnTo>
                    <a:pt x="5196" y="6200"/>
                  </a:lnTo>
                  <a:lnTo>
                    <a:pt x="5550" y="5905"/>
                  </a:lnTo>
                  <a:lnTo>
                    <a:pt x="5905" y="5609"/>
                  </a:lnTo>
                  <a:lnTo>
                    <a:pt x="6141" y="5255"/>
                  </a:lnTo>
                  <a:lnTo>
                    <a:pt x="6377" y="4901"/>
                  </a:lnTo>
                  <a:lnTo>
                    <a:pt x="6554" y="4488"/>
                  </a:lnTo>
                  <a:lnTo>
                    <a:pt x="6672" y="4074"/>
                  </a:lnTo>
                  <a:lnTo>
                    <a:pt x="6731" y="3661"/>
                  </a:lnTo>
                  <a:lnTo>
                    <a:pt x="6731" y="3189"/>
                  </a:lnTo>
                  <a:lnTo>
                    <a:pt x="6672" y="2717"/>
                  </a:lnTo>
                  <a:lnTo>
                    <a:pt x="6554" y="2303"/>
                  </a:lnTo>
                  <a:lnTo>
                    <a:pt x="6377" y="1890"/>
                  </a:lnTo>
                  <a:lnTo>
                    <a:pt x="6141" y="1477"/>
                  </a:lnTo>
                  <a:lnTo>
                    <a:pt x="5905" y="1122"/>
                  </a:lnTo>
                  <a:lnTo>
                    <a:pt x="5550" y="827"/>
                  </a:lnTo>
                  <a:lnTo>
                    <a:pt x="5196" y="591"/>
                  </a:lnTo>
                  <a:lnTo>
                    <a:pt x="4842" y="355"/>
                  </a:lnTo>
                  <a:lnTo>
                    <a:pt x="4429" y="178"/>
                  </a:lnTo>
                  <a:lnTo>
                    <a:pt x="4015" y="60"/>
                  </a:lnTo>
                  <a:lnTo>
                    <a:pt x="36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40"/>
            <p:cNvSpPr/>
            <p:nvPr/>
          </p:nvSpPr>
          <p:spPr>
            <a:xfrm>
              <a:off x="5615125" y="4529775"/>
              <a:ext cx="153525" cy="169750"/>
            </a:xfrm>
            <a:custGeom>
              <a:rect b="b" l="l" r="r" t="t"/>
              <a:pathLst>
                <a:path extrusionOk="0" h="6790" w="6141">
                  <a:moveTo>
                    <a:pt x="3838" y="3897"/>
                  </a:moveTo>
                  <a:lnTo>
                    <a:pt x="3956" y="5019"/>
                  </a:lnTo>
                  <a:lnTo>
                    <a:pt x="3129" y="5078"/>
                  </a:lnTo>
                  <a:lnTo>
                    <a:pt x="2893" y="5078"/>
                  </a:lnTo>
                  <a:lnTo>
                    <a:pt x="2657" y="4960"/>
                  </a:lnTo>
                  <a:lnTo>
                    <a:pt x="2539" y="4782"/>
                  </a:lnTo>
                  <a:lnTo>
                    <a:pt x="2480" y="4546"/>
                  </a:lnTo>
                  <a:lnTo>
                    <a:pt x="2480" y="4310"/>
                  </a:lnTo>
                  <a:lnTo>
                    <a:pt x="2598" y="4133"/>
                  </a:lnTo>
                  <a:lnTo>
                    <a:pt x="2775" y="4015"/>
                  </a:lnTo>
                  <a:lnTo>
                    <a:pt x="3011" y="3956"/>
                  </a:lnTo>
                  <a:lnTo>
                    <a:pt x="3838" y="3897"/>
                  </a:lnTo>
                  <a:close/>
                  <a:moveTo>
                    <a:pt x="5550" y="0"/>
                  </a:moveTo>
                  <a:lnTo>
                    <a:pt x="3483" y="177"/>
                  </a:lnTo>
                  <a:lnTo>
                    <a:pt x="3719" y="2539"/>
                  </a:lnTo>
                  <a:lnTo>
                    <a:pt x="2244" y="296"/>
                  </a:lnTo>
                  <a:lnTo>
                    <a:pt x="0" y="532"/>
                  </a:lnTo>
                  <a:lnTo>
                    <a:pt x="1653" y="2893"/>
                  </a:lnTo>
                  <a:lnTo>
                    <a:pt x="1358" y="3011"/>
                  </a:lnTo>
                  <a:lnTo>
                    <a:pt x="1063" y="3247"/>
                  </a:lnTo>
                  <a:lnTo>
                    <a:pt x="886" y="3425"/>
                  </a:lnTo>
                  <a:lnTo>
                    <a:pt x="708" y="3720"/>
                  </a:lnTo>
                  <a:lnTo>
                    <a:pt x="531" y="3956"/>
                  </a:lnTo>
                  <a:lnTo>
                    <a:pt x="472" y="4251"/>
                  </a:lnTo>
                  <a:lnTo>
                    <a:pt x="413" y="4546"/>
                  </a:lnTo>
                  <a:lnTo>
                    <a:pt x="413" y="4901"/>
                  </a:lnTo>
                  <a:lnTo>
                    <a:pt x="472" y="5196"/>
                  </a:lnTo>
                  <a:lnTo>
                    <a:pt x="531" y="5432"/>
                  </a:lnTo>
                  <a:lnTo>
                    <a:pt x="649" y="5727"/>
                  </a:lnTo>
                  <a:lnTo>
                    <a:pt x="827" y="5963"/>
                  </a:lnTo>
                  <a:lnTo>
                    <a:pt x="1004" y="6140"/>
                  </a:lnTo>
                  <a:lnTo>
                    <a:pt x="1181" y="6317"/>
                  </a:lnTo>
                  <a:lnTo>
                    <a:pt x="1417" y="6495"/>
                  </a:lnTo>
                  <a:lnTo>
                    <a:pt x="1712" y="6613"/>
                  </a:lnTo>
                  <a:lnTo>
                    <a:pt x="2007" y="6731"/>
                  </a:lnTo>
                  <a:lnTo>
                    <a:pt x="2362" y="6790"/>
                  </a:lnTo>
                  <a:lnTo>
                    <a:pt x="3070" y="6790"/>
                  </a:lnTo>
                  <a:lnTo>
                    <a:pt x="6140" y="6495"/>
                  </a:lnTo>
                  <a:lnTo>
                    <a:pt x="555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40"/>
            <p:cNvSpPr/>
            <p:nvPr/>
          </p:nvSpPr>
          <p:spPr>
            <a:xfrm>
              <a:off x="5461600" y="4543050"/>
              <a:ext cx="138775" cy="163850"/>
            </a:xfrm>
            <a:custGeom>
              <a:rect b="b" l="l" r="r" t="t"/>
              <a:pathLst>
                <a:path extrusionOk="0" h="6554" w="5551">
                  <a:moveTo>
                    <a:pt x="1831" y="1"/>
                  </a:moveTo>
                  <a:lnTo>
                    <a:pt x="1772" y="4901"/>
                  </a:lnTo>
                  <a:lnTo>
                    <a:pt x="60" y="4842"/>
                  </a:lnTo>
                  <a:lnTo>
                    <a:pt x="1" y="6495"/>
                  </a:lnTo>
                  <a:lnTo>
                    <a:pt x="5492" y="6554"/>
                  </a:lnTo>
                  <a:lnTo>
                    <a:pt x="5551" y="4960"/>
                  </a:lnTo>
                  <a:lnTo>
                    <a:pt x="3838" y="4901"/>
                  </a:lnTo>
                  <a:lnTo>
                    <a:pt x="38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40"/>
            <p:cNvSpPr/>
            <p:nvPr/>
          </p:nvSpPr>
          <p:spPr>
            <a:xfrm>
              <a:off x="5315500" y="4537150"/>
              <a:ext cx="128425" cy="166800"/>
            </a:xfrm>
            <a:custGeom>
              <a:rect b="b" l="l" r="r" t="t"/>
              <a:pathLst>
                <a:path extrusionOk="0" h="6672" w="5137">
                  <a:moveTo>
                    <a:pt x="3070" y="1"/>
                  </a:moveTo>
                  <a:lnTo>
                    <a:pt x="2893" y="2480"/>
                  </a:lnTo>
                  <a:lnTo>
                    <a:pt x="1063" y="2303"/>
                  </a:lnTo>
                  <a:lnTo>
                    <a:pt x="886" y="3838"/>
                  </a:lnTo>
                  <a:lnTo>
                    <a:pt x="2716" y="3956"/>
                  </a:lnTo>
                  <a:lnTo>
                    <a:pt x="2657" y="4901"/>
                  </a:lnTo>
                  <a:lnTo>
                    <a:pt x="118" y="4665"/>
                  </a:lnTo>
                  <a:lnTo>
                    <a:pt x="0" y="6259"/>
                  </a:lnTo>
                  <a:lnTo>
                    <a:pt x="4546" y="6672"/>
                  </a:lnTo>
                  <a:lnTo>
                    <a:pt x="5136" y="178"/>
                  </a:ln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40"/>
            <p:cNvSpPr/>
            <p:nvPr/>
          </p:nvSpPr>
          <p:spPr>
            <a:xfrm>
              <a:off x="5128050" y="4512050"/>
              <a:ext cx="168275" cy="166825"/>
            </a:xfrm>
            <a:custGeom>
              <a:rect b="b" l="l" r="r" t="t"/>
              <a:pathLst>
                <a:path extrusionOk="0" h="6673" w="6731">
                  <a:moveTo>
                    <a:pt x="3306" y="1890"/>
                  </a:moveTo>
                  <a:lnTo>
                    <a:pt x="3601" y="1949"/>
                  </a:lnTo>
                  <a:lnTo>
                    <a:pt x="3897" y="2008"/>
                  </a:lnTo>
                  <a:lnTo>
                    <a:pt x="4133" y="2126"/>
                  </a:lnTo>
                  <a:lnTo>
                    <a:pt x="4310" y="2303"/>
                  </a:lnTo>
                  <a:lnTo>
                    <a:pt x="4487" y="2480"/>
                  </a:lnTo>
                  <a:lnTo>
                    <a:pt x="4546" y="2717"/>
                  </a:lnTo>
                  <a:lnTo>
                    <a:pt x="4605" y="3012"/>
                  </a:lnTo>
                  <a:lnTo>
                    <a:pt x="4664" y="3248"/>
                  </a:lnTo>
                  <a:lnTo>
                    <a:pt x="4605" y="3602"/>
                  </a:lnTo>
                  <a:lnTo>
                    <a:pt x="4546" y="3897"/>
                  </a:lnTo>
                  <a:lnTo>
                    <a:pt x="4428" y="4193"/>
                  </a:lnTo>
                  <a:lnTo>
                    <a:pt x="4251" y="4370"/>
                  </a:lnTo>
                  <a:lnTo>
                    <a:pt x="4074" y="4547"/>
                  </a:lnTo>
                  <a:lnTo>
                    <a:pt x="3897" y="4724"/>
                  </a:lnTo>
                  <a:lnTo>
                    <a:pt x="3601" y="4783"/>
                  </a:lnTo>
                  <a:lnTo>
                    <a:pt x="3365" y="4842"/>
                  </a:lnTo>
                  <a:lnTo>
                    <a:pt x="3070" y="4783"/>
                  </a:lnTo>
                  <a:lnTo>
                    <a:pt x="2775" y="4724"/>
                  </a:lnTo>
                  <a:lnTo>
                    <a:pt x="2539" y="4606"/>
                  </a:lnTo>
                  <a:lnTo>
                    <a:pt x="2362" y="4429"/>
                  </a:lnTo>
                  <a:lnTo>
                    <a:pt x="2244" y="4252"/>
                  </a:lnTo>
                  <a:lnTo>
                    <a:pt x="2125" y="4016"/>
                  </a:lnTo>
                  <a:lnTo>
                    <a:pt x="2066" y="3720"/>
                  </a:lnTo>
                  <a:lnTo>
                    <a:pt x="2066" y="3425"/>
                  </a:lnTo>
                  <a:lnTo>
                    <a:pt x="2066" y="3130"/>
                  </a:lnTo>
                  <a:lnTo>
                    <a:pt x="2185" y="2835"/>
                  </a:lnTo>
                  <a:lnTo>
                    <a:pt x="2303" y="2540"/>
                  </a:lnTo>
                  <a:lnTo>
                    <a:pt x="2421" y="2303"/>
                  </a:lnTo>
                  <a:lnTo>
                    <a:pt x="2598" y="2126"/>
                  </a:lnTo>
                  <a:lnTo>
                    <a:pt x="2834" y="2008"/>
                  </a:lnTo>
                  <a:lnTo>
                    <a:pt x="3070" y="1949"/>
                  </a:lnTo>
                  <a:lnTo>
                    <a:pt x="3306" y="1890"/>
                  </a:lnTo>
                  <a:close/>
                  <a:moveTo>
                    <a:pt x="3070" y="1"/>
                  </a:moveTo>
                  <a:lnTo>
                    <a:pt x="2657" y="60"/>
                  </a:lnTo>
                  <a:lnTo>
                    <a:pt x="2244" y="178"/>
                  </a:lnTo>
                  <a:lnTo>
                    <a:pt x="1830" y="355"/>
                  </a:lnTo>
                  <a:lnTo>
                    <a:pt x="1417" y="532"/>
                  </a:lnTo>
                  <a:lnTo>
                    <a:pt x="1122" y="827"/>
                  </a:lnTo>
                  <a:lnTo>
                    <a:pt x="827" y="1123"/>
                  </a:lnTo>
                  <a:lnTo>
                    <a:pt x="531" y="1477"/>
                  </a:lnTo>
                  <a:lnTo>
                    <a:pt x="354" y="1890"/>
                  </a:lnTo>
                  <a:lnTo>
                    <a:pt x="177" y="2303"/>
                  </a:lnTo>
                  <a:lnTo>
                    <a:pt x="59" y="2776"/>
                  </a:lnTo>
                  <a:lnTo>
                    <a:pt x="0" y="3189"/>
                  </a:lnTo>
                  <a:lnTo>
                    <a:pt x="0" y="3661"/>
                  </a:lnTo>
                  <a:lnTo>
                    <a:pt x="59" y="4075"/>
                  </a:lnTo>
                  <a:lnTo>
                    <a:pt x="177" y="4547"/>
                  </a:lnTo>
                  <a:lnTo>
                    <a:pt x="354" y="4901"/>
                  </a:lnTo>
                  <a:lnTo>
                    <a:pt x="590" y="5314"/>
                  </a:lnTo>
                  <a:lnTo>
                    <a:pt x="827" y="5610"/>
                  </a:lnTo>
                  <a:lnTo>
                    <a:pt x="1181" y="5905"/>
                  </a:lnTo>
                  <a:lnTo>
                    <a:pt x="1535" y="6200"/>
                  </a:lnTo>
                  <a:lnTo>
                    <a:pt x="1889" y="6377"/>
                  </a:lnTo>
                  <a:lnTo>
                    <a:pt x="2303" y="6554"/>
                  </a:lnTo>
                  <a:lnTo>
                    <a:pt x="2716" y="6672"/>
                  </a:lnTo>
                  <a:lnTo>
                    <a:pt x="3601" y="6672"/>
                  </a:lnTo>
                  <a:lnTo>
                    <a:pt x="4074" y="6613"/>
                  </a:lnTo>
                  <a:lnTo>
                    <a:pt x="4487" y="6554"/>
                  </a:lnTo>
                  <a:lnTo>
                    <a:pt x="4900" y="6377"/>
                  </a:lnTo>
                  <a:lnTo>
                    <a:pt x="5255" y="6141"/>
                  </a:lnTo>
                  <a:lnTo>
                    <a:pt x="5609" y="5905"/>
                  </a:lnTo>
                  <a:lnTo>
                    <a:pt x="5904" y="5551"/>
                  </a:lnTo>
                  <a:lnTo>
                    <a:pt x="6140" y="5196"/>
                  </a:lnTo>
                  <a:lnTo>
                    <a:pt x="6376" y="4842"/>
                  </a:lnTo>
                  <a:lnTo>
                    <a:pt x="6553" y="4429"/>
                  </a:lnTo>
                  <a:lnTo>
                    <a:pt x="6671" y="3956"/>
                  </a:lnTo>
                  <a:lnTo>
                    <a:pt x="6731" y="3484"/>
                  </a:lnTo>
                  <a:lnTo>
                    <a:pt x="6671" y="3071"/>
                  </a:lnTo>
                  <a:lnTo>
                    <a:pt x="6612" y="2599"/>
                  </a:lnTo>
                  <a:lnTo>
                    <a:pt x="6494" y="2185"/>
                  </a:lnTo>
                  <a:lnTo>
                    <a:pt x="6317" y="1772"/>
                  </a:lnTo>
                  <a:lnTo>
                    <a:pt x="6140" y="1418"/>
                  </a:lnTo>
                  <a:lnTo>
                    <a:pt x="5845" y="1064"/>
                  </a:lnTo>
                  <a:lnTo>
                    <a:pt x="5550" y="768"/>
                  </a:lnTo>
                  <a:lnTo>
                    <a:pt x="5196" y="532"/>
                  </a:lnTo>
                  <a:lnTo>
                    <a:pt x="4782" y="296"/>
                  </a:lnTo>
                  <a:lnTo>
                    <a:pt x="4369" y="178"/>
                  </a:lnTo>
                  <a:lnTo>
                    <a:pt x="3956" y="60"/>
                  </a:lnTo>
                  <a:lnTo>
                    <a:pt x="348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40"/>
            <p:cNvSpPr/>
            <p:nvPr/>
          </p:nvSpPr>
          <p:spPr>
            <a:xfrm>
              <a:off x="5012925" y="4464825"/>
              <a:ext cx="106275" cy="184525"/>
            </a:xfrm>
            <a:custGeom>
              <a:rect b="b" l="l" r="r" t="t"/>
              <a:pathLst>
                <a:path extrusionOk="0" h="7381" w="4251">
                  <a:moveTo>
                    <a:pt x="413" y="1"/>
                  </a:moveTo>
                  <a:lnTo>
                    <a:pt x="0" y="1477"/>
                  </a:lnTo>
                  <a:lnTo>
                    <a:pt x="1889" y="2067"/>
                  </a:lnTo>
                  <a:lnTo>
                    <a:pt x="531" y="6849"/>
                  </a:lnTo>
                  <a:lnTo>
                    <a:pt x="2480" y="7380"/>
                  </a:lnTo>
                  <a:lnTo>
                    <a:pt x="4251" y="1122"/>
                  </a:lnTo>
                  <a:lnTo>
                    <a:pt x="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40"/>
            <p:cNvSpPr/>
            <p:nvPr/>
          </p:nvSpPr>
          <p:spPr>
            <a:xfrm>
              <a:off x="4897775" y="4439725"/>
              <a:ext cx="101875" cy="171250"/>
            </a:xfrm>
            <a:custGeom>
              <a:rect b="b" l="l" r="r" t="t"/>
              <a:pathLst>
                <a:path extrusionOk="0" h="6850" w="4075">
                  <a:moveTo>
                    <a:pt x="2185" y="1"/>
                  </a:moveTo>
                  <a:lnTo>
                    <a:pt x="1" y="6141"/>
                  </a:lnTo>
                  <a:lnTo>
                    <a:pt x="1949" y="6849"/>
                  </a:lnTo>
                  <a:lnTo>
                    <a:pt x="4075" y="709"/>
                  </a:lnTo>
                  <a:lnTo>
                    <a:pt x="218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40"/>
            <p:cNvSpPr/>
            <p:nvPr/>
          </p:nvSpPr>
          <p:spPr>
            <a:xfrm>
              <a:off x="4732475" y="4389550"/>
              <a:ext cx="168300" cy="168300"/>
            </a:xfrm>
            <a:custGeom>
              <a:rect b="b" l="l" r="r" t="t"/>
              <a:pathLst>
                <a:path extrusionOk="0" h="6732" w="6732">
                  <a:moveTo>
                    <a:pt x="3425" y="1890"/>
                  </a:moveTo>
                  <a:lnTo>
                    <a:pt x="3720" y="1949"/>
                  </a:lnTo>
                  <a:lnTo>
                    <a:pt x="3956" y="2067"/>
                  </a:lnTo>
                  <a:lnTo>
                    <a:pt x="4192" y="2185"/>
                  </a:lnTo>
                  <a:lnTo>
                    <a:pt x="4428" y="2362"/>
                  </a:lnTo>
                  <a:lnTo>
                    <a:pt x="4547" y="2539"/>
                  </a:lnTo>
                  <a:lnTo>
                    <a:pt x="4665" y="2775"/>
                  </a:lnTo>
                  <a:lnTo>
                    <a:pt x="4724" y="3071"/>
                  </a:lnTo>
                  <a:lnTo>
                    <a:pt x="4724" y="3307"/>
                  </a:lnTo>
                  <a:lnTo>
                    <a:pt x="4665" y="3602"/>
                  </a:lnTo>
                  <a:lnTo>
                    <a:pt x="4547" y="3897"/>
                  </a:lnTo>
                  <a:lnTo>
                    <a:pt x="4428" y="4192"/>
                  </a:lnTo>
                  <a:lnTo>
                    <a:pt x="4251" y="4429"/>
                  </a:lnTo>
                  <a:lnTo>
                    <a:pt x="4015" y="4606"/>
                  </a:lnTo>
                  <a:lnTo>
                    <a:pt x="3838" y="4724"/>
                  </a:lnTo>
                  <a:lnTo>
                    <a:pt x="3602" y="4783"/>
                  </a:lnTo>
                  <a:lnTo>
                    <a:pt x="3307" y="4842"/>
                  </a:lnTo>
                  <a:lnTo>
                    <a:pt x="3071" y="4783"/>
                  </a:lnTo>
                  <a:lnTo>
                    <a:pt x="2775" y="4724"/>
                  </a:lnTo>
                  <a:lnTo>
                    <a:pt x="2539" y="4547"/>
                  </a:lnTo>
                  <a:lnTo>
                    <a:pt x="2362" y="4369"/>
                  </a:lnTo>
                  <a:lnTo>
                    <a:pt x="2185" y="4192"/>
                  </a:lnTo>
                  <a:lnTo>
                    <a:pt x="2067" y="3956"/>
                  </a:lnTo>
                  <a:lnTo>
                    <a:pt x="2067" y="3720"/>
                  </a:lnTo>
                  <a:lnTo>
                    <a:pt x="2067" y="3425"/>
                  </a:lnTo>
                  <a:lnTo>
                    <a:pt x="2126" y="3130"/>
                  </a:lnTo>
                  <a:lnTo>
                    <a:pt x="2244" y="2834"/>
                  </a:lnTo>
                  <a:lnTo>
                    <a:pt x="2362" y="2598"/>
                  </a:lnTo>
                  <a:lnTo>
                    <a:pt x="2539" y="2362"/>
                  </a:lnTo>
                  <a:lnTo>
                    <a:pt x="2716" y="2185"/>
                  </a:lnTo>
                  <a:lnTo>
                    <a:pt x="2953" y="2008"/>
                  </a:lnTo>
                  <a:lnTo>
                    <a:pt x="3189" y="1949"/>
                  </a:lnTo>
                  <a:lnTo>
                    <a:pt x="3425" y="1890"/>
                  </a:lnTo>
                  <a:close/>
                  <a:moveTo>
                    <a:pt x="3012" y="1"/>
                  </a:moveTo>
                  <a:lnTo>
                    <a:pt x="2598" y="60"/>
                  </a:lnTo>
                  <a:lnTo>
                    <a:pt x="2185" y="237"/>
                  </a:lnTo>
                  <a:lnTo>
                    <a:pt x="1772" y="414"/>
                  </a:lnTo>
                  <a:lnTo>
                    <a:pt x="1417" y="591"/>
                  </a:lnTo>
                  <a:lnTo>
                    <a:pt x="1063" y="886"/>
                  </a:lnTo>
                  <a:lnTo>
                    <a:pt x="768" y="1240"/>
                  </a:lnTo>
                  <a:lnTo>
                    <a:pt x="532" y="1595"/>
                  </a:lnTo>
                  <a:lnTo>
                    <a:pt x="296" y="2008"/>
                  </a:lnTo>
                  <a:lnTo>
                    <a:pt x="178" y="2421"/>
                  </a:lnTo>
                  <a:lnTo>
                    <a:pt x="60" y="2894"/>
                  </a:lnTo>
                  <a:lnTo>
                    <a:pt x="1" y="3307"/>
                  </a:lnTo>
                  <a:lnTo>
                    <a:pt x="60" y="3779"/>
                  </a:lnTo>
                  <a:lnTo>
                    <a:pt x="119" y="4192"/>
                  </a:lnTo>
                  <a:lnTo>
                    <a:pt x="237" y="4606"/>
                  </a:lnTo>
                  <a:lnTo>
                    <a:pt x="414" y="4960"/>
                  </a:lnTo>
                  <a:lnTo>
                    <a:pt x="650" y="5373"/>
                  </a:lnTo>
                  <a:lnTo>
                    <a:pt x="945" y="5668"/>
                  </a:lnTo>
                  <a:lnTo>
                    <a:pt x="1240" y="5964"/>
                  </a:lnTo>
                  <a:lnTo>
                    <a:pt x="1595" y="6200"/>
                  </a:lnTo>
                  <a:lnTo>
                    <a:pt x="2008" y="6436"/>
                  </a:lnTo>
                  <a:lnTo>
                    <a:pt x="2421" y="6554"/>
                  </a:lnTo>
                  <a:lnTo>
                    <a:pt x="2893" y="6672"/>
                  </a:lnTo>
                  <a:lnTo>
                    <a:pt x="3307" y="6731"/>
                  </a:lnTo>
                  <a:lnTo>
                    <a:pt x="3720" y="6731"/>
                  </a:lnTo>
                  <a:lnTo>
                    <a:pt x="4192" y="6672"/>
                  </a:lnTo>
                  <a:lnTo>
                    <a:pt x="4606" y="6554"/>
                  </a:lnTo>
                  <a:lnTo>
                    <a:pt x="4960" y="6377"/>
                  </a:lnTo>
                  <a:lnTo>
                    <a:pt x="5314" y="6141"/>
                  </a:lnTo>
                  <a:lnTo>
                    <a:pt x="5668" y="5845"/>
                  </a:lnTo>
                  <a:lnTo>
                    <a:pt x="5964" y="5491"/>
                  </a:lnTo>
                  <a:lnTo>
                    <a:pt x="6259" y="5137"/>
                  </a:lnTo>
                  <a:lnTo>
                    <a:pt x="6436" y="4724"/>
                  </a:lnTo>
                  <a:lnTo>
                    <a:pt x="6613" y="4310"/>
                  </a:lnTo>
                  <a:lnTo>
                    <a:pt x="6731" y="3838"/>
                  </a:lnTo>
                  <a:lnTo>
                    <a:pt x="6731" y="3425"/>
                  </a:lnTo>
                  <a:lnTo>
                    <a:pt x="6731" y="2953"/>
                  </a:lnTo>
                  <a:lnTo>
                    <a:pt x="6672" y="2539"/>
                  </a:lnTo>
                  <a:lnTo>
                    <a:pt x="6554" y="2126"/>
                  </a:lnTo>
                  <a:lnTo>
                    <a:pt x="6318" y="1772"/>
                  </a:lnTo>
                  <a:lnTo>
                    <a:pt x="6082" y="1358"/>
                  </a:lnTo>
                  <a:lnTo>
                    <a:pt x="5845" y="1063"/>
                  </a:lnTo>
                  <a:lnTo>
                    <a:pt x="5491" y="768"/>
                  </a:lnTo>
                  <a:lnTo>
                    <a:pt x="5137" y="532"/>
                  </a:lnTo>
                  <a:lnTo>
                    <a:pt x="4724" y="296"/>
                  </a:lnTo>
                  <a:lnTo>
                    <a:pt x="4310" y="178"/>
                  </a:lnTo>
                  <a:lnTo>
                    <a:pt x="3897" y="60"/>
                  </a:lnTo>
                  <a:lnTo>
                    <a:pt x="34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40"/>
            <p:cNvSpPr/>
            <p:nvPr/>
          </p:nvSpPr>
          <p:spPr>
            <a:xfrm>
              <a:off x="4531750" y="4241950"/>
              <a:ext cx="187475" cy="200750"/>
            </a:xfrm>
            <a:custGeom>
              <a:rect b="b" l="l" r="r" t="t"/>
              <a:pathLst>
                <a:path extrusionOk="0" h="8030" w="7499">
                  <a:moveTo>
                    <a:pt x="2657" y="3720"/>
                  </a:moveTo>
                  <a:lnTo>
                    <a:pt x="3661" y="4311"/>
                  </a:lnTo>
                  <a:lnTo>
                    <a:pt x="2185" y="5550"/>
                  </a:lnTo>
                  <a:lnTo>
                    <a:pt x="2657" y="3720"/>
                  </a:lnTo>
                  <a:close/>
                  <a:moveTo>
                    <a:pt x="1417" y="1"/>
                  </a:moveTo>
                  <a:lnTo>
                    <a:pt x="0" y="6790"/>
                  </a:lnTo>
                  <a:lnTo>
                    <a:pt x="2008" y="8030"/>
                  </a:lnTo>
                  <a:lnTo>
                    <a:pt x="7498" y="3779"/>
                  </a:lnTo>
                  <a:lnTo>
                    <a:pt x="5668" y="2598"/>
                  </a:lnTo>
                  <a:lnTo>
                    <a:pt x="4900" y="3307"/>
                  </a:lnTo>
                  <a:lnTo>
                    <a:pt x="3011" y="2126"/>
                  </a:lnTo>
                  <a:lnTo>
                    <a:pt x="3247" y="1122"/>
                  </a:lnTo>
                  <a:lnTo>
                    <a:pt x="14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40"/>
            <p:cNvSpPr/>
            <p:nvPr/>
          </p:nvSpPr>
          <p:spPr>
            <a:xfrm>
              <a:off x="4339875" y="4168150"/>
              <a:ext cx="188950" cy="191900"/>
            </a:xfrm>
            <a:custGeom>
              <a:rect b="b" l="l" r="r" t="t"/>
              <a:pathLst>
                <a:path extrusionOk="0" h="7676" w="7558">
                  <a:moveTo>
                    <a:pt x="4251" y="1"/>
                  </a:moveTo>
                  <a:lnTo>
                    <a:pt x="3897" y="60"/>
                  </a:lnTo>
                  <a:lnTo>
                    <a:pt x="3542" y="178"/>
                  </a:lnTo>
                  <a:lnTo>
                    <a:pt x="3188" y="355"/>
                  </a:lnTo>
                  <a:lnTo>
                    <a:pt x="2893" y="591"/>
                  </a:lnTo>
                  <a:lnTo>
                    <a:pt x="2598" y="886"/>
                  </a:lnTo>
                  <a:lnTo>
                    <a:pt x="2303" y="1241"/>
                  </a:lnTo>
                  <a:lnTo>
                    <a:pt x="0" y="4133"/>
                  </a:lnTo>
                  <a:lnTo>
                    <a:pt x="1594" y="5373"/>
                  </a:lnTo>
                  <a:lnTo>
                    <a:pt x="3897" y="2480"/>
                  </a:lnTo>
                  <a:lnTo>
                    <a:pt x="4192" y="2185"/>
                  </a:lnTo>
                  <a:lnTo>
                    <a:pt x="4487" y="2008"/>
                  </a:lnTo>
                  <a:lnTo>
                    <a:pt x="4664" y="2008"/>
                  </a:lnTo>
                  <a:lnTo>
                    <a:pt x="4841" y="2067"/>
                  </a:lnTo>
                  <a:lnTo>
                    <a:pt x="4959" y="2126"/>
                  </a:lnTo>
                  <a:lnTo>
                    <a:pt x="5137" y="2244"/>
                  </a:lnTo>
                  <a:lnTo>
                    <a:pt x="5314" y="2362"/>
                  </a:lnTo>
                  <a:lnTo>
                    <a:pt x="5432" y="2539"/>
                  </a:lnTo>
                  <a:lnTo>
                    <a:pt x="5491" y="2657"/>
                  </a:lnTo>
                  <a:lnTo>
                    <a:pt x="5491" y="2835"/>
                  </a:lnTo>
                  <a:lnTo>
                    <a:pt x="5432" y="3189"/>
                  </a:lnTo>
                  <a:lnTo>
                    <a:pt x="5196" y="3484"/>
                  </a:lnTo>
                  <a:lnTo>
                    <a:pt x="2952" y="6436"/>
                  </a:lnTo>
                  <a:lnTo>
                    <a:pt x="4546" y="7676"/>
                  </a:lnTo>
                  <a:lnTo>
                    <a:pt x="6849" y="4783"/>
                  </a:lnTo>
                  <a:lnTo>
                    <a:pt x="7085" y="4370"/>
                  </a:lnTo>
                  <a:lnTo>
                    <a:pt x="7262" y="4015"/>
                  </a:lnTo>
                  <a:lnTo>
                    <a:pt x="7439" y="3661"/>
                  </a:lnTo>
                  <a:lnTo>
                    <a:pt x="7498" y="3307"/>
                  </a:lnTo>
                  <a:lnTo>
                    <a:pt x="7557" y="2953"/>
                  </a:lnTo>
                  <a:lnTo>
                    <a:pt x="7557" y="2598"/>
                  </a:lnTo>
                  <a:lnTo>
                    <a:pt x="7439" y="2244"/>
                  </a:lnTo>
                  <a:lnTo>
                    <a:pt x="7321" y="1890"/>
                  </a:lnTo>
                  <a:lnTo>
                    <a:pt x="7144" y="1595"/>
                  </a:lnTo>
                  <a:lnTo>
                    <a:pt x="6967" y="1300"/>
                  </a:lnTo>
                  <a:lnTo>
                    <a:pt x="6672" y="1004"/>
                  </a:lnTo>
                  <a:lnTo>
                    <a:pt x="6376" y="709"/>
                  </a:lnTo>
                  <a:lnTo>
                    <a:pt x="6081" y="473"/>
                  </a:lnTo>
                  <a:lnTo>
                    <a:pt x="5727" y="296"/>
                  </a:lnTo>
                  <a:lnTo>
                    <a:pt x="5373" y="178"/>
                  </a:lnTo>
                  <a:lnTo>
                    <a:pt x="5018" y="60"/>
                  </a:lnTo>
                  <a:lnTo>
                    <a:pt x="466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40"/>
            <p:cNvSpPr/>
            <p:nvPr/>
          </p:nvSpPr>
          <p:spPr>
            <a:xfrm>
              <a:off x="4227700" y="4050075"/>
              <a:ext cx="190425" cy="190425"/>
            </a:xfrm>
            <a:custGeom>
              <a:rect b="b" l="l" r="r" t="t"/>
              <a:pathLst>
                <a:path extrusionOk="0" h="7617" w="7617">
                  <a:moveTo>
                    <a:pt x="3483" y="2008"/>
                  </a:moveTo>
                  <a:lnTo>
                    <a:pt x="3779" y="2067"/>
                  </a:lnTo>
                  <a:lnTo>
                    <a:pt x="4015" y="2126"/>
                  </a:lnTo>
                  <a:lnTo>
                    <a:pt x="4310" y="2303"/>
                  </a:lnTo>
                  <a:lnTo>
                    <a:pt x="4546" y="2480"/>
                  </a:lnTo>
                  <a:lnTo>
                    <a:pt x="4900" y="2834"/>
                  </a:lnTo>
                  <a:lnTo>
                    <a:pt x="2893" y="4901"/>
                  </a:lnTo>
                  <a:lnTo>
                    <a:pt x="2539" y="4606"/>
                  </a:lnTo>
                  <a:lnTo>
                    <a:pt x="2303" y="4369"/>
                  </a:lnTo>
                  <a:lnTo>
                    <a:pt x="2126" y="4074"/>
                  </a:lnTo>
                  <a:lnTo>
                    <a:pt x="2066" y="3838"/>
                  </a:lnTo>
                  <a:lnTo>
                    <a:pt x="2007" y="3543"/>
                  </a:lnTo>
                  <a:lnTo>
                    <a:pt x="2007" y="3307"/>
                  </a:lnTo>
                  <a:lnTo>
                    <a:pt x="2126" y="3012"/>
                  </a:lnTo>
                  <a:lnTo>
                    <a:pt x="2244" y="2775"/>
                  </a:lnTo>
                  <a:lnTo>
                    <a:pt x="2480" y="2480"/>
                  </a:lnTo>
                  <a:lnTo>
                    <a:pt x="2716" y="2303"/>
                  </a:lnTo>
                  <a:lnTo>
                    <a:pt x="2952" y="2126"/>
                  </a:lnTo>
                  <a:lnTo>
                    <a:pt x="3247" y="2008"/>
                  </a:lnTo>
                  <a:close/>
                  <a:moveTo>
                    <a:pt x="3247" y="1"/>
                  </a:moveTo>
                  <a:lnTo>
                    <a:pt x="2834" y="60"/>
                  </a:lnTo>
                  <a:lnTo>
                    <a:pt x="2421" y="119"/>
                  </a:lnTo>
                  <a:lnTo>
                    <a:pt x="2007" y="296"/>
                  </a:lnTo>
                  <a:lnTo>
                    <a:pt x="1653" y="473"/>
                  </a:lnTo>
                  <a:lnTo>
                    <a:pt x="1299" y="768"/>
                  </a:lnTo>
                  <a:lnTo>
                    <a:pt x="945" y="1063"/>
                  </a:lnTo>
                  <a:lnTo>
                    <a:pt x="650" y="1418"/>
                  </a:lnTo>
                  <a:lnTo>
                    <a:pt x="413" y="1772"/>
                  </a:lnTo>
                  <a:lnTo>
                    <a:pt x="236" y="2185"/>
                  </a:lnTo>
                  <a:lnTo>
                    <a:pt x="118" y="2539"/>
                  </a:lnTo>
                  <a:lnTo>
                    <a:pt x="0" y="2953"/>
                  </a:lnTo>
                  <a:lnTo>
                    <a:pt x="0" y="3366"/>
                  </a:lnTo>
                  <a:lnTo>
                    <a:pt x="59" y="3779"/>
                  </a:lnTo>
                  <a:lnTo>
                    <a:pt x="177" y="4192"/>
                  </a:lnTo>
                  <a:lnTo>
                    <a:pt x="295" y="4606"/>
                  </a:lnTo>
                  <a:lnTo>
                    <a:pt x="531" y="5019"/>
                  </a:lnTo>
                  <a:lnTo>
                    <a:pt x="827" y="5373"/>
                  </a:lnTo>
                  <a:lnTo>
                    <a:pt x="1181" y="5727"/>
                  </a:lnTo>
                  <a:lnTo>
                    <a:pt x="3129" y="7617"/>
                  </a:lnTo>
                  <a:lnTo>
                    <a:pt x="7616" y="2953"/>
                  </a:lnTo>
                  <a:lnTo>
                    <a:pt x="5668" y="1063"/>
                  </a:lnTo>
                  <a:lnTo>
                    <a:pt x="5314" y="709"/>
                  </a:lnTo>
                  <a:lnTo>
                    <a:pt x="4900" y="473"/>
                  </a:lnTo>
                  <a:lnTo>
                    <a:pt x="4487" y="237"/>
                  </a:lnTo>
                  <a:lnTo>
                    <a:pt x="4074" y="119"/>
                  </a:lnTo>
                  <a:lnTo>
                    <a:pt x="3661" y="60"/>
                  </a:lnTo>
                  <a:lnTo>
                    <a:pt x="32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40"/>
            <p:cNvSpPr/>
            <p:nvPr/>
          </p:nvSpPr>
          <p:spPr>
            <a:xfrm>
              <a:off x="4136175" y="3958575"/>
              <a:ext cx="156475" cy="147625"/>
            </a:xfrm>
            <a:custGeom>
              <a:rect b="b" l="l" r="r" t="t"/>
              <a:pathLst>
                <a:path extrusionOk="0" h="5905" w="6259">
                  <a:moveTo>
                    <a:pt x="4901" y="0"/>
                  </a:moveTo>
                  <a:lnTo>
                    <a:pt x="1" y="4369"/>
                  </a:lnTo>
                  <a:lnTo>
                    <a:pt x="1359" y="5904"/>
                  </a:lnTo>
                  <a:lnTo>
                    <a:pt x="6259" y="1535"/>
                  </a:lnTo>
                  <a:lnTo>
                    <a:pt x="49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40"/>
            <p:cNvSpPr/>
            <p:nvPr/>
          </p:nvSpPr>
          <p:spPr>
            <a:xfrm>
              <a:off x="4038775" y="3839025"/>
              <a:ext cx="169750" cy="168275"/>
            </a:xfrm>
            <a:custGeom>
              <a:rect b="b" l="l" r="r" t="t"/>
              <a:pathLst>
                <a:path extrusionOk="0" h="6731" w="6790">
                  <a:moveTo>
                    <a:pt x="3897" y="2007"/>
                  </a:moveTo>
                  <a:lnTo>
                    <a:pt x="4133" y="2125"/>
                  </a:lnTo>
                  <a:lnTo>
                    <a:pt x="4369" y="2303"/>
                  </a:lnTo>
                  <a:lnTo>
                    <a:pt x="4546" y="2480"/>
                  </a:lnTo>
                  <a:lnTo>
                    <a:pt x="4723" y="2775"/>
                  </a:lnTo>
                  <a:lnTo>
                    <a:pt x="4782" y="3011"/>
                  </a:lnTo>
                  <a:lnTo>
                    <a:pt x="4841" y="3247"/>
                  </a:lnTo>
                  <a:lnTo>
                    <a:pt x="4782" y="3483"/>
                  </a:lnTo>
                  <a:lnTo>
                    <a:pt x="4723" y="3719"/>
                  </a:lnTo>
                  <a:lnTo>
                    <a:pt x="4605" y="3956"/>
                  </a:lnTo>
                  <a:lnTo>
                    <a:pt x="4428" y="4192"/>
                  </a:lnTo>
                  <a:lnTo>
                    <a:pt x="4192" y="4369"/>
                  </a:lnTo>
                  <a:lnTo>
                    <a:pt x="3897" y="4546"/>
                  </a:lnTo>
                  <a:lnTo>
                    <a:pt x="3661" y="4664"/>
                  </a:lnTo>
                  <a:lnTo>
                    <a:pt x="3365" y="4782"/>
                  </a:lnTo>
                  <a:lnTo>
                    <a:pt x="3129" y="4782"/>
                  </a:lnTo>
                  <a:lnTo>
                    <a:pt x="2893" y="4723"/>
                  </a:lnTo>
                  <a:lnTo>
                    <a:pt x="2657" y="4605"/>
                  </a:lnTo>
                  <a:lnTo>
                    <a:pt x="2421" y="4487"/>
                  </a:lnTo>
                  <a:lnTo>
                    <a:pt x="2244" y="4251"/>
                  </a:lnTo>
                  <a:lnTo>
                    <a:pt x="2066" y="4015"/>
                  </a:lnTo>
                  <a:lnTo>
                    <a:pt x="2007" y="3779"/>
                  </a:lnTo>
                  <a:lnTo>
                    <a:pt x="1948" y="3542"/>
                  </a:lnTo>
                  <a:lnTo>
                    <a:pt x="1948" y="3247"/>
                  </a:lnTo>
                  <a:lnTo>
                    <a:pt x="2066" y="3011"/>
                  </a:lnTo>
                  <a:lnTo>
                    <a:pt x="2185" y="2775"/>
                  </a:lnTo>
                  <a:lnTo>
                    <a:pt x="2362" y="2598"/>
                  </a:lnTo>
                  <a:lnTo>
                    <a:pt x="2598" y="2362"/>
                  </a:lnTo>
                  <a:lnTo>
                    <a:pt x="2893" y="2184"/>
                  </a:lnTo>
                  <a:lnTo>
                    <a:pt x="3129" y="2066"/>
                  </a:lnTo>
                  <a:lnTo>
                    <a:pt x="3424" y="2007"/>
                  </a:lnTo>
                  <a:close/>
                  <a:moveTo>
                    <a:pt x="3011" y="0"/>
                  </a:moveTo>
                  <a:lnTo>
                    <a:pt x="2598" y="118"/>
                  </a:lnTo>
                  <a:lnTo>
                    <a:pt x="2185" y="236"/>
                  </a:lnTo>
                  <a:lnTo>
                    <a:pt x="1771" y="472"/>
                  </a:lnTo>
                  <a:lnTo>
                    <a:pt x="1358" y="708"/>
                  </a:lnTo>
                  <a:lnTo>
                    <a:pt x="1004" y="1004"/>
                  </a:lnTo>
                  <a:lnTo>
                    <a:pt x="709" y="1358"/>
                  </a:lnTo>
                  <a:lnTo>
                    <a:pt x="472" y="1712"/>
                  </a:lnTo>
                  <a:lnTo>
                    <a:pt x="295" y="2125"/>
                  </a:lnTo>
                  <a:lnTo>
                    <a:pt x="118" y="2539"/>
                  </a:lnTo>
                  <a:lnTo>
                    <a:pt x="59" y="2952"/>
                  </a:lnTo>
                  <a:lnTo>
                    <a:pt x="0" y="3365"/>
                  </a:lnTo>
                  <a:lnTo>
                    <a:pt x="59" y="3779"/>
                  </a:lnTo>
                  <a:lnTo>
                    <a:pt x="118" y="4192"/>
                  </a:lnTo>
                  <a:lnTo>
                    <a:pt x="295" y="4605"/>
                  </a:lnTo>
                  <a:lnTo>
                    <a:pt x="472" y="5018"/>
                  </a:lnTo>
                  <a:lnTo>
                    <a:pt x="709" y="5373"/>
                  </a:lnTo>
                  <a:lnTo>
                    <a:pt x="1004" y="5727"/>
                  </a:lnTo>
                  <a:lnTo>
                    <a:pt x="1358" y="6022"/>
                  </a:lnTo>
                  <a:lnTo>
                    <a:pt x="1712" y="6258"/>
                  </a:lnTo>
                  <a:lnTo>
                    <a:pt x="2066" y="6494"/>
                  </a:lnTo>
                  <a:lnTo>
                    <a:pt x="2480" y="6612"/>
                  </a:lnTo>
                  <a:lnTo>
                    <a:pt x="2893" y="6730"/>
                  </a:lnTo>
                  <a:lnTo>
                    <a:pt x="3779" y="6730"/>
                  </a:lnTo>
                  <a:lnTo>
                    <a:pt x="4192" y="6671"/>
                  </a:lnTo>
                  <a:lnTo>
                    <a:pt x="4605" y="6494"/>
                  </a:lnTo>
                  <a:lnTo>
                    <a:pt x="5018" y="6317"/>
                  </a:lnTo>
                  <a:lnTo>
                    <a:pt x="5432" y="6081"/>
                  </a:lnTo>
                  <a:lnTo>
                    <a:pt x="5786" y="5727"/>
                  </a:lnTo>
                  <a:lnTo>
                    <a:pt x="6081" y="5432"/>
                  </a:lnTo>
                  <a:lnTo>
                    <a:pt x="6317" y="5077"/>
                  </a:lnTo>
                  <a:lnTo>
                    <a:pt x="6494" y="4664"/>
                  </a:lnTo>
                  <a:lnTo>
                    <a:pt x="6672" y="4251"/>
                  </a:lnTo>
                  <a:lnTo>
                    <a:pt x="6731" y="3838"/>
                  </a:lnTo>
                  <a:lnTo>
                    <a:pt x="6790" y="3365"/>
                  </a:lnTo>
                  <a:lnTo>
                    <a:pt x="6731" y="2952"/>
                  </a:lnTo>
                  <a:lnTo>
                    <a:pt x="6672" y="2539"/>
                  </a:lnTo>
                  <a:lnTo>
                    <a:pt x="6494" y="2125"/>
                  </a:lnTo>
                  <a:lnTo>
                    <a:pt x="6317" y="1712"/>
                  </a:lnTo>
                  <a:lnTo>
                    <a:pt x="6081" y="1358"/>
                  </a:lnTo>
                  <a:lnTo>
                    <a:pt x="5786" y="1004"/>
                  </a:lnTo>
                  <a:lnTo>
                    <a:pt x="5432" y="708"/>
                  </a:lnTo>
                  <a:lnTo>
                    <a:pt x="5077" y="472"/>
                  </a:lnTo>
                  <a:lnTo>
                    <a:pt x="4723" y="295"/>
                  </a:lnTo>
                  <a:lnTo>
                    <a:pt x="4310" y="118"/>
                  </a:lnTo>
                  <a:lnTo>
                    <a:pt x="3897" y="59"/>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40"/>
            <p:cNvSpPr/>
            <p:nvPr/>
          </p:nvSpPr>
          <p:spPr>
            <a:xfrm>
              <a:off x="3904450" y="3650100"/>
              <a:ext cx="194850" cy="175650"/>
            </a:xfrm>
            <a:custGeom>
              <a:rect b="b" l="l" r="r" t="t"/>
              <a:pathLst>
                <a:path extrusionOk="0" h="7026" w="7794">
                  <a:moveTo>
                    <a:pt x="5609" y="0"/>
                  </a:moveTo>
                  <a:lnTo>
                    <a:pt x="4192" y="827"/>
                  </a:lnTo>
                  <a:lnTo>
                    <a:pt x="5373" y="2834"/>
                  </a:lnTo>
                  <a:lnTo>
                    <a:pt x="4547" y="3247"/>
                  </a:lnTo>
                  <a:lnTo>
                    <a:pt x="3543" y="1535"/>
                  </a:lnTo>
                  <a:lnTo>
                    <a:pt x="2244" y="2303"/>
                  </a:lnTo>
                  <a:lnTo>
                    <a:pt x="3248" y="4015"/>
                  </a:lnTo>
                  <a:lnTo>
                    <a:pt x="2539" y="4428"/>
                  </a:lnTo>
                  <a:lnTo>
                    <a:pt x="1358" y="2421"/>
                  </a:lnTo>
                  <a:lnTo>
                    <a:pt x="1" y="3247"/>
                  </a:lnTo>
                  <a:lnTo>
                    <a:pt x="2126" y="7026"/>
                  </a:lnTo>
                  <a:lnTo>
                    <a:pt x="7794" y="3779"/>
                  </a:lnTo>
                  <a:lnTo>
                    <a:pt x="56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40"/>
            <p:cNvSpPr/>
            <p:nvPr/>
          </p:nvSpPr>
          <p:spPr>
            <a:xfrm>
              <a:off x="3818850" y="3484775"/>
              <a:ext cx="212550" cy="209625"/>
            </a:xfrm>
            <a:custGeom>
              <a:rect b="b" l="l" r="r" t="t"/>
              <a:pathLst>
                <a:path extrusionOk="0" h="8385" w="8502">
                  <a:moveTo>
                    <a:pt x="5904" y="1"/>
                  </a:moveTo>
                  <a:lnTo>
                    <a:pt x="0" y="2716"/>
                  </a:lnTo>
                  <a:lnTo>
                    <a:pt x="827" y="4606"/>
                  </a:lnTo>
                  <a:lnTo>
                    <a:pt x="3897" y="3189"/>
                  </a:lnTo>
                  <a:lnTo>
                    <a:pt x="1771" y="6554"/>
                  </a:lnTo>
                  <a:lnTo>
                    <a:pt x="2598" y="8384"/>
                  </a:lnTo>
                  <a:lnTo>
                    <a:pt x="8502" y="5727"/>
                  </a:lnTo>
                  <a:lnTo>
                    <a:pt x="7675" y="3838"/>
                  </a:lnTo>
                  <a:lnTo>
                    <a:pt x="4723" y="5196"/>
                  </a:lnTo>
                  <a:lnTo>
                    <a:pt x="4723" y="5196"/>
                  </a:lnTo>
                  <a:lnTo>
                    <a:pt x="6790" y="1890"/>
                  </a:lnTo>
                  <a:lnTo>
                    <a:pt x="59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40"/>
            <p:cNvSpPr/>
            <p:nvPr/>
          </p:nvSpPr>
          <p:spPr>
            <a:xfrm>
              <a:off x="3770125" y="3323900"/>
              <a:ext cx="168300" cy="168275"/>
            </a:xfrm>
            <a:custGeom>
              <a:rect b="b" l="l" r="r" t="t"/>
              <a:pathLst>
                <a:path extrusionOk="0" h="6731" w="6732">
                  <a:moveTo>
                    <a:pt x="3898" y="0"/>
                  </a:moveTo>
                  <a:lnTo>
                    <a:pt x="1949" y="650"/>
                  </a:lnTo>
                  <a:lnTo>
                    <a:pt x="2953" y="3838"/>
                  </a:lnTo>
                  <a:lnTo>
                    <a:pt x="4370" y="3366"/>
                  </a:lnTo>
                  <a:lnTo>
                    <a:pt x="3838" y="1831"/>
                  </a:lnTo>
                  <a:lnTo>
                    <a:pt x="4134" y="1949"/>
                  </a:lnTo>
                  <a:lnTo>
                    <a:pt x="4429" y="2126"/>
                  </a:lnTo>
                  <a:lnTo>
                    <a:pt x="4606" y="2421"/>
                  </a:lnTo>
                  <a:lnTo>
                    <a:pt x="4724" y="2716"/>
                  </a:lnTo>
                  <a:lnTo>
                    <a:pt x="4842" y="3070"/>
                  </a:lnTo>
                  <a:lnTo>
                    <a:pt x="4842" y="3366"/>
                  </a:lnTo>
                  <a:lnTo>
                    <a:pt x="4842" y="3661"/>
                  </a:lnTo>
                  <a:lnTo>
                    <a:pt x="4724" y="3897"/>
                  </a:lnTo>
                  <a:lnTo>
                    <a:pt x="4606" y="4074"/>
                  </a:lnTo>
                  <a:lnTo>
                    <a:pt x="4370" y="4310"/>
                  </a:lnTo>
                  <a:lnTo>
                    <a:pt x="4075" y="4428"/>
                  </a:lnTo>
                  <a:lnTo>
                    <a:pt x="3779" y="4605"/>
                  </a:lnTo>
                  <a:lnTo>
                    <a:pt x="3484" y="4664"/>
                  </a:lnTo>
                  <a:lnTo>
                    <a:pt x="2894" y="4664"/>
                  </a:lnTo>
                  <a:lnTo>
                    <a:pt x="2658" y="4605"/>
                  </a:lnTo>
                  <a:lnTo>
                    <a:pt x="2481" y="4487"/>
                  </a:lnTo>
                  <a:lnTo>
                    <a:pt x="2244" y="4310"/>
                  </a:lnTo>
                  <a:lnTo>
                    <a:pt x="2126" y="4133"/>
                  </a:lnTo>
                  <a:lnTo>
                    <a:pt x="2008" y="3838"/>
                  </a:lnTo>
                  <a:lnTo>
                    <a:pt x="1949" y="3543"/>
                  </a:lnTo>
                  <a:lnTo>
                    <a:pt x="1949" y="3307"/>
                  </a:lnTo>
                  <a:lnTo>
                    <a:pt x="2008" y="3070"/>
                  </a:lnTo>
                  <a:lnTo>
                    <a:pt x="2126" y="2893"/>
                  </a:lnTo>
                  <a:lnTo>
                    <a:pt x="1477" y="827"/>
                  </a:lnTo>
                  <a:lnTo>
                    <a:pt x="1005" y="1122"/>
                  </a:lnTo>
                  <a:lnTo>
                    <a:pt x="650" y="1417"/>
                  </a:lnTo>
                  <a:lnTo>
                    <a:pt x="355" y="1831"/>
                  </a:lnTo>
                  <a:lnTo>
                    <a:pt x="178" y="2303"/>
                  </a:lnTo>
                  <a:lnTo>
                    <a:pt x="60" y="2775"/>
                  </a:lnTo>
                  <a:lnTo>
                    <a:pt x="1" y="3307"/>
                  </a:lnTo>
                  <a:lnTo>
                    <a:pt x="60" y="3838"/>
                  </a:lnTo>
                  <a:lnTo>
                    <a:pt x="237" y="4428"/>
                  </a:lnTo>
                  <a:lnTo>
                    <a:pt x="414" y="4901"/>
                  </a:lnTo>
                  <a:lnTo>
                    <a:pt x="650" y="5314"/>
                  </a:lnTo>
                  <a:lnTo>
                    <a:pt x="887" y="5668"/>
                  </a:lnTo>
                  <a:lnTo>
                    <a:pt x="1182" y="5963"/>
                  </a:lnTo>
                  <a:lnTo>
                    <a:pt x="1477" y="6259"/>
                  </a:lnTo>
                  <a:lnTo>
                    <a:pt x="1831" y="6436"/>
                  </a:lnTo>
                  <a:lnTo>
                    <a:pt x="2244" y="6613"/>
                  </a:lnTo>
                  <a:lnTo>
                    <a:pt x="2658" y="6731"/>
                  </a:lnTo>
                  <a:lnTo>
                    <a:pt x="3484" y="6731"/>
                  </a:lnTo>
                  <a:lnTo>
                    <a:pt x="3957" y="6672"/>
                  </a:lnTo>
                  <a:lnTo>
                    <a:pt x="4429" y="6554"/>
                  </a:lnTo>
                  <a:lnTo>
                    <a:pt x="4842" y="6377"/>
                  </a:lnTo>
                  <a:lnTo>
                    <a:pt x="5255" y="6140"/>
                  </a:lnTo>
                  <a:lnTo>
                    <a:pt x="5610" y="5904"/>
                  </a:lnTo>
                  <a:lnTo>
                    <a:pt x="5905" y="5609"/>
                  </a:lnTo>
                  <a:lnTo>
                    <a:pt x="6200" y="5314"/>
                  </a:lnTo>
                  <a:lnTo>
                    <a:pt x="6377" y="4960"/>
                  </a:lnTo>
                  <a:lnTo>
                    <a:pt x="6554" y="4546"/>
                  </a:lnTo>
                  <a:lnTo>
                    <a:pt x="6672" y="4192"/>
                  </a:lnTo>
                  <a:lnTo>
                    <a:pt x="6731" y="3720"/>
                  </a:lnTo>
                  <a:lnTo>
                    <a:pt x="6731" y="3307"/>
                  </a:lnTo>
                  <a:lnTo>
                    <a:pt x="6672" y="2834"/>
                  </a:lnTo>
                  <a:lnTo>
                    <a:pt x="6495" y="2362"/>
                  </a:lnTo>
                  <a:lnTo>
                    <a:pt x="6318" y="1831"/>
                  </a:lnTo>
                  <a:lnTo>
                    <a:pt x="6082" y="1417"/>
                  </a:lnTo>
                  <a:lnTo>
                    <a:pt x="5787" y="1063"/>
                  </a:lnTo>
                  <a:lnTo>
                    <a:pt x="5433" y="709"/>
                  </a:lnTo>
                  <a:lnTo>
                    <a:pt x="5078" y="473"/>
                  </a:lnTo>
                  <a:lnTo>
                    <a:pt x="4665" y="296"/>
                  </a:lnTo>
                  <a:lnTo>
                    <a:pt x="4311" y="118"/>
                  </a:lnTo>
                  <a:lnTo>
                    <a:pt x="3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40"/>
            <p:cNvSpPr/>
            <p:nvPr/>
          </p:nvSpPr>
          <p:spPr>
            <a:xfrm>
              <a:off x="3731750" y="3235350"/>
              <a:ext cx="171250" cy="88575"/>
            </a:xfrm>
            <a:custGeom>
              <a:rect b="b" l="l" r="r" t="t"/>
              <a:pathLst>
                <a:path extrusionOk="0" h="3543" w="6850">
                  <a:moveTo>
                    <a:pt x="6377" y="0"/>
                  </a:moveTo>
                  <a:lnTo>
                    <a:pt x="1" y="1535"/>
                  </a:lnTo>
                  <a:lnTo>
                    <a:pt x="532" y="3542"/>
                  </a:lnTo>
                  <a:lnTo>
                    <a:pt x="6849" y="2007"/>
                  </a:lnTo>
                  <a:lnTo>
                    <a:pt x="6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40"/>
            <p:cNvSpPr/>
            <p:nvPr/>
          </p:nvSpPr>
          <p:spPr>
            <a:xfrm>
              <a:off x="3696325" y="3050850"/>
              <a:ext cx="186000" cy="181550"/>
            </a:xfrm>
            <a:custGeom>
              <a:rect b="b" l="l" r="r" t="t"/>
              <a:pathLst>
                <a:path extrusionOk="0" h="7262" w="7440">
                  <a:moveTo>
                    <a:pt x="6436" y="0"/>
                  </a:moveTo>
                  <a:lnTo>
                    <a:pt x="1" y="1063"/>
                  </a:lnTo>
                  <a:lnTo>
                    <a:pt x="355" y="3070"/>
                  </a:lnTo>
                  <a:lnTo>
                    <a:pt x="3602" y="2539"/>
                  </a:lnTo>
                  <a:lnTo>
                    <a:pt x="3602" y="2539"/>
                  </a:lnTo>
                  <a:lnTo>
                    <a:pt x="709" y="5196"/>
                  </a:lnTo>
                  <a:lnTo>
                    <a:pt x="1005" y="7262"/>
                  </a:lnTo>
                  <a:lnTo>
                    <a:pt x="7440" y="6199"/>
                  </a:lnTo>
                  <a:lnTo>
                    <a:pt x="7145" y="4192"/>
                  </a:lnTo>
                  <a:lnTo>
                    <a:pt x="3898" y="4723"/>
                  </a:lnTo>
                  <a:lnTo>
                    <a:pt x="6790" y="2066"/>
                  </a:lnTo>
                  <a:lnTo>
                    <a:pt x="64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40"/>
            <p:cNvSpPr/>
            <p:nvPr/>
          </p:nvSpPr>
          <p:spPr>
            <a:xfrm>
              <a:off x="3686000" y="2913575"/>
              <a:ext cx="169775" cy="118100"/>
            </a:xfrm>
            <a:custGeom>
              <a:rect b="b" l="l" r="r" t="t"/>
              <a:pathLst>
                <a:path extrusionOk="0" h="4724" w="6791">
                  <a:moveTo>
                    <a:pt x="6495" y="0"/>
                  </a:moveTo>
                  <a:lnTo>
                    <a:pt x="4842" y="119"/>
                  </a:lnTo>
                  <a:lnTo>
                    <a:pt x="5019" y="2362"/>
                  </a:lnTo>
                  <a:lnTo>
                    <a:pt x="4074" y="2421"/>
                  </a:lnTo>
                  <a:lnTo>
                    <a:pt x="3956" y="414"/>
                  </a:lnTo>
                  <a:lnTo>
                    <a:pt x="2421" y="532"/>
                  </a:lnTo>
                  <a:lnTo>
                    <a:pt x="2539" y="2539"/>
                  </a:lnTo>
                  <a:lnTo>
                    <a:pt x="1772" y="2598"/>
                  </a:lnTo>
                  <a:lnTo>
                    <a:pt x="1595" y="296"/>
                  </a:lnTo>
                  <a:lnTo>
                    <a:pt x="1" y="414"/>
                  </a:lnTo>
                  <a:lnTo>
                    <a:pt x="296" y="4724"/>
                  </a:lnTo>
                  <a:lnTo>
                    <a:pt x="6790" y="4310"/>
                  </a:lnTo>
                  <a:lnTo>
                    <a:pt x="649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40"/>
            <p:cNvSpPr/>
            <p:nvPr/>
          </p:nvSpPr>
          <p:spPr>
            <a:xfrm>
              <a:off x="3684525" y="2774825"/>
              <a:ext cx="165350" cy="112200"/>
            </a:xfrm>
            <a:custGeom>
              <a:rect b="b" l="l" r="r" t="t"/>
              <a:pathLst>
                <a:path extrusionOk="0" h="4488" w="6614">
                  <a:moveTo>
                    <a:pt x="60" y="1"/>
                  </a:moveTo>
                  <a:lnTo>
                    <a:pt x="1" y="4370"/>
                  </a:lnTo>
                  <a:lnTo>
                    <a:pt x="6554" y="4488"/>
                  </a:lnTo>
                  <a:lnTo>
                    <a:pt x="6613" y="119"/>
                  </a:lnTo>
                  <a:lnTo>
                    <a:pt x="4960" y="60"/>
                  </a:lnTo>
                  <a:lnTo>
                    <a:pt x="4901" y="2362"/>
                  </a:lnTo>
                  <a:lnTo>
                    <a:pt x="4015" y="2362"/>
                  </a:lnTo>
                  <a:lnTo>
                    <a:pt x="4015" y="355"/>
                  </a:lnTo>
                  <a:lnTo>
                    <a:pt x="2480" y="296"/>
                  </a:lnTo>
                  <a:lnTo>
                    <a:pt x="2480" y="2362"/>
                  </a:lnTo>
                  <a:lnTo>
                    <a:pt x="1654" y="2362"/>
                  </a:lnTo>
                  <a:lnTo>
                    <a:pt x="1713" y="60"/>
                  </a:lnTo>
                  <a:lnTo>
                    <a:pt x="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40"/>
            <p:cNvSpPr/>
            <p:nvPr/>
          </p:nvSpPr>
          <p:spPr>
            <a:xfrm>
              <a:off x="3687475" y="2602150"/>
              <a:ext cx="177150" cy="149100"/>
            </a:xfrm>
            <a:custGeom>
              <a:rect b="b" l="l" r="r" t="t"/>
              <a:pathLst>
                <a:path extrusionOk="0" h="5964" w="7086">
                  <a:moveTo>
                    <a:pt x="2658" y="2126"/>
                  </a:moveTo>
                  <a:lnTo>
                    <a:pt x="2894" y="2185"/>
                  </a:lnTo>
                  <a:lnTo>
                    <a:pt x="3012" y="2303"/>
                  </a:lnTo>
                  <a:lnTo>
                    <a:pt x="3130" y="2480"/>
                  </a:lnTo>
                  <a:lnTo>
                    <a:pt x="3130" y="2716"/>
                  </a:lnTo>
                  <a:lnTo>
                    <a:pt x="3012" y="3543"/>
                  </a:lnTo>
                  <a:lnTo>
                    <a:pt x="1949" y="3425"/>
                  </a:lnTo>
                  <a:lnTo>
                    <a:pt x="2008" y="2598"/>
                  </a:lnTo>
                  <a:lnTo>
                    <a:pt x="2067" y="2362"/>
                  </a:lnTo>
                  <a:lnTo>
                    <a:pt x="2185" y="2185"/>
                  </a:lnTo>
                  <a:lnTo>
                    <a:pt x="2421" y="2126"/>
                  </a:lnTo>
                  <a:close/>
                  <a:moveTo>
                    <a:pt x="2421" y="0"/>
                  </a:moveTo>
                  <a:lnTo>
                    <a:pt x="2126" y="59"/>
                  </a:lnTo>
                  <a:lnTo>
                    <a:pt x="1831" y="118"/>
                  </a:lnTo>
                  <a:lnTo>
                    <a:pt x="1595" y="177"/>
                  </a:lnTo>
                  <a:lnTo>
                    <a:pt x="1359" y="354"/>
                  </a:lnTo>
                  <a:lnTo>
                    <a:pt x="1122" y="473"/>
                  </a:lnTo>
                  <a:lnTo>
                    <a:pt x="945" y="709"/>
                  </a:lnTo>
                  <a:lnTo>
                    <a:pt x="768" y="945"/>
                  </a:lnTo>
                  <a:lnTo>
                    <a:pt x="591" y="1240"/>
                  </a:lnTo>
                  <a:lnTo>
                    <a:pt x="473" y="1535"/>
                  </a:lnTo>
                  <a:lnTo>
                    <a:pt x="414" y="1889"/>
                  </a:lnTo>
                  <a:lnTo>
                    <a:pt x="355" y="2244"/>
                  </a:lnTo>
                  <a:lnTo>
                    <a:pt x="1" y="5314"/>
                  </a:lnTo>
                  <a:lnTo>
                    <a:pt x="6495" y="5963"/>
                  </a:lnTo>
                  <a:lnTo>
                    <a:pt x="6731" y="3897"/>
                  </a:lnTo>
                  <a:lnTo>
                    <a:pt x="4370" y="3661"/>
                  </a:lnTo>
                  <a:lnTo>
                    <a:pt x="6849" y="2716"/>
                  </a:lnTo>
                  <a:lnTo>
                    <a:pt x="7085" y="473"/>
                  </a:lnTo>
                  <a:lnTo>
                    <a:pt x="4429" y="1594"/>
                  </a:lnTo>
                  <a:lnTo>
                    <a:pt x="4370" y="1299"/>
                  </a:lnTo>
                  <a:lnTo>
                    <a:pt x="4193" y="1004"/>
                  </a:lnTo>
                  <a:lnTo>
                    <a:pt x="4015" y="709"/>
                  </a:lnTo>
                  <a:lnTo>
                    <a:pt x="3838" y="473"/>
                  </a:lnTo>
                  <a:lnTo>
                    <a:pt x="3602" y="295"/>
                  </a:lnTo>
                  <a:lnTo>
                    <a:pt x="3307" y="177"/>
                  </a:lnTo>
                  <a:lnTo>
                    <a:pt x="3012" y="59"/>
                  </a:lnTo>
                  <a:lnTo>
                    <a:pt x="271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40"/>
            <p:cNvSpPr/>
            <p:nvPr/>
          </p:nvSpPr>
          <p:spPr>
            <a:xfrm>
              <a:off x="3717000" y="2388125"/>
              <a:ext cx="171250" cy="155000"/>
            </a:xfrm>
            <a:custGeom>
              <a:rect b="b" l="l" r="r" t="t"/>
              <a:pathLst>
                <a:path extrusionOk="0" h="6200" w="6850">
                  <a:moveTo>
                    <a:pt x="2952" y="2067"/>
                  </a:moveTo>
                  <a:lnTo>
                    <a:pt x="3189" y="2185"/>
                  </a:lnTo>
                  <a:lnTo>
                    <a:pt x="3307" y="2303"/>
                  </a:lnTo>
                  <a:lnTo>
                    <a:pt x="3425" y="2539"/>
                  </a:lnTo>
                  <a:lnTo>
                    <a:pt x="3366" y="2834"/>
                  </a:lnTo>
                  <a:lnTo>
                    <a:pt x="3248" y="3366"/>
                  </a:lnTo>
                  <a:lnTo>
                    <a:pt x="2067" y="3130"/>
                  </a:lnTo>
                  <a:lnTo>
                    <a:pt x="2185" y="2539"/>
                  </a:lnTo>
                  <a:lnTo>
                    <a:pt x="2303" y="2303"/>
                  </a:lnTo>
                  <a:lnTo>
                    <a:pt x="2480" y="2126"/>
                  </a:lnTo>
                  <a:lnTo>
                    <a:pt x="2657" y="2067"/>
                  </a:lnTo>
                  <a:close/>
                  <a:moveTo>
                    <a:pt x="2480" y="1"/>
                  </a:moveTo>
                  <a:lnTo>
                    <a:pt x="2067" y="119"/>
                  </a:lnTo>
                  <a:lnTo>
                    <a:pt x="1654" y="296"/>
                  </a:lnTo>
                  <a:lnTo>
                    <a:pt x="1299" y="591"/>
                  </a:lnTo>
                  <a:lnTo>
                    <a:pt x="1063" y="945"/>
                  </a:lnTo>
                  <a:lnTo>
                    <a:pt x="827" y="1418"/>
                  </a:lnTo>
                  <a:lnTo>
                    <a:pt x="650" y="1949"/>
                  </a:lnTo>
                  <a:lnTo>
                    <a:pt x="1" y="4724"/>
                  </a:lnTo>
                  <a:lnTo>
                    <a:pt x="6377" y="6200"/>
                  </a:lnTo>
                  <a:lnTo>
                    <a:pt x="6849" y="4192"/>
                  </a:lnTo>
                  <a:lnTo>
                    <a:pt x="4842" y="3720"/>
                  </a:lnTo>
                  <a:lnTo>
                    <a:pt x="5019" y="2953"/>
                  </a:lnTo>
                  <a:lnTo>
                    <a:pt x="5078" y="2598"/>
                  </a:lnTo>
                  <a:lnTo>
                    <a:pt x="5078" y="2244"/>
                  </a:lnTo>
                  <a:lnTo>
                    <a:pt x="5078" y="1890"/>
                  </a:lnTo>
                  <a:lnTo>
                    <a:pt x="5019" y="1595"/>
                  </a:lnTo>
                  <a:lnTo>
                    <a:pt x="4901" y="1299"/>
                  </a:lnTo>
                  <a:lnTo>
                    <a:pt x="4783" y="1004"/>
                  </a:lnTo>
                  <a:lnTo>
                    <a:pt x="4606" y="768"/>
                  </a:lnTo>
                  <a:lnTo>
                    <a:pt x="4428" y="591"/>
                  </a:lnTo>
                  <a:lnTo>
                    <a:pt x="4192" y="414"/>
                  </a:lnTo>
                  <a:lnTo>
                    <a:pt x="3956" y="237"/>
                  </a:lnTo>
                  <a:lnTo>
                    <a:pt x="3661" y="119"/>
                  </a:lnTo>
                  <a:lnTo>
                    <a:pt x="3366" y="60"/>
                  </a:lnTo>
                  <a:lnTo>
                    <a:pt x="289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40"/>
            <p:cNvSpPr/>
            <p:nvPr/>
          </p:nvSpPr>
          <p:spPr>
            <a:xfrm>
              <a:off x="3776050" y="2205100"/>
              <a:ext cx="166800" cy="168300"/>
            </a:xfrm>
            <a:custGeom>
              <a:rect b="b" l="l" r="r" t="t"/>
              <a:pathLst>
                <a:path extrusionOk="0" h="6732" w="6672">
                  <a:moveTo>
                    <a:pt x="3424" y="2067"/>
                  </a:moveTo>
                  <a:lnTo>
                    <a:pt x="3779" y="2126"/>
                  </a:lnTo>
                  <a:lnTo>
                    <a:pt x="4015" y="2303"/>
                  </a:lnTo>
                  <a:lnTo>
                    <a:pt x="4310" y="2421"/>
                  </a:lnTo>
                  <a:lnTo>
                    <a:pt x="4487" y="2598"/>
                  </a:lnTo>
                  <a:lnTo>
                    <a:pt x="4664" y="2835"/>
                  </a:lnTo>
                  <a:lnTo>
                    <a:pt x="4723" y="3012"/>
                  </a:lnTo>
                  <a:lnTo>
                    <a:pt x="4782" y="3307"/>
                  </a:lnTo>
                  <a:lnTo>
                    <a:pt x="4782" y="3543"/>
                  </a:lnTo>
                  <a:lnTo>
                    <a:pt x="4723" y="3838"/>
                  </a:lnTo>
                  <a:lnTo>
                    <a:pt x="4605" y="4074"/>
                  </a:lnTo>
                  <a:lnTo>
                    <a:pt x="4428" y="4311"/>
                  </a:lnTo>
                  <a:lnTo>
                    <a:pt x="4251" y="4488"/>
                  </a:lnTo>
                  <a:lnTo>
                    <a:pt x="4015" y="4606"/>
                  </a:lnTo>
                  <a:lnTo>
                    <a:pt x="3779" y="4665"/>
                  </a:lnTo>
                  <a:lnTo>
                    <a:pt x="3247" y="4665"/>
                  </a:lnTo>
                  <a:lnTo>
                    <a:pt x="2952" y="4547"/>
                  </a:lnTo>
                  <a:lnTo>
                    <a:pt x="2657" y="4429"/>
                  </a:lnTo>
                  <a:lnTo>
                    <a:pt x="2362" y="4311"/>
                  </a:lnTo>
                  <a:lnTo>
                    <a:pt x="2185" y="4133"/>
                  </a:lnTo>
                  <a:lnTo>
                    <a:pt x="2007" y="3897"/>
                  </a:lnTo>
                  <a:lnTo>
                    <a:pt x="1948" y="3661"/>
                  </a:lnTo>
                  <a:lnTo>
                    <a:pt x="1889" y="3425"/>
                  </a:lnTo>
                  <a:lnTo>
                    <a:pt x="1889" y="3189"/>
                  </a:lnTo>
                  <a:lnTo>
                    <a:pt x="1948" y="2894"/>
                  </a:lnTo>
                  <a:lnTo>
                    <a:pt x="2066" y="2598"/>
                  </a:lnTo>
                  <a:lnTo>
                    <a:pt x="2244" y="2421"/>
                  </a:lnTo>
                  <a:lnTo>
                    <a:pt x="2421" y="2244"/>
                  </a:lnTo>
                  <a:lnTo>
                    <a:pt x="2657" y="2126"/>
                  </a:lnTo>
                  <a:lnTo>
                    <a:pt x="2893" y="2067"/>
                  </a:lnTo>
                  <a:close/>
                  <a:moveTo>
                    <a:pt x="3070" y="1"/>
                  </a:moveTo>
                  <a:lnTo>
                    <a:pt x="2657" y="60"/>
                  </a:lnTo>
                  <a:lnTo>
                    <a:pt x="2244" y="178"/>
                  </a:lnTo>
                  <a:lnTo>
                    <a:pt x="1830" y="355"/>
                  </a:lnTo>
                  <a:lnTo>
                    <a:pt x="1476" y="532"/>
                  </a:lnTo>
                  <a:lnTo>
                    <a:pt x="1122" y="827"/>
                  </a:lnTo>
                  <a:lnTo>
                    <a:pt x="827" y="1122"/>
                  </a:lnTo>
                  <a:lnTo>
                    <a:pt x="531" y="1477"/>
                  </a:lnTo>
                  <a:lnTo>
                    <a:pt x="354" y="1890"/>
                  </a:lnTo>
                  <a:lnTo>
                    <a:pt x="177" y="2303"/>
                  </a:lnTo>
                  <a:lnTo>
                    <a:pt x="59" y="2717"/>
                  </a:lnTo>
                  <a:lnTo>
                    <a:pt x="0" y="3130"/>
                  </a:lnTo>
                  <a:lnTo>
                    <a:pt x="0" y="3602"/>
                  </a:lnTo>
                  <a:lnTo>
                    <a:pt x="59" y="4015"/>
                  </a:lnTo>
                  <a:lnTo>
                    <a:pt x="118" y="4429"/>
                  </a:lnTo>
                  <a:lnTo>
                    <a:pt x="295" y="4842"/>
                  </a:lnTo>
                  <a:lnTo>
                    <a:pt x="531" y="5196"/>
                  </a:lnTo>
                  <a:lnTo>
                    <a:pt x="768" y="5550"/>
                  </a:lnTo>
                  <a:lnTo>
                    <a:pt x="1063" y="5846"/>
                  </a:lnTo>
                  <a:lnTo>
                    <a:pt x="1417" y="6141"/>
                  </a:lnTo>
                  <a:lnTo>
                    <a:pt x="1830" y="6377"/>
                  </a:lnTo>
                  <a:lnTo>
                    <a:pt x="2244" y="6554"/>
                  </a:lnTo>
                  <a:lnTo>
                    <a:pt x="2716" y="6672"/>
                  </a:lnTo>
                  <a:lnTo>
                    <a:pt x="3188" y="6731"/>
                  </a:lnTo>
                  <a:lnTo>
                    <a:pt x="3601" y="6731"/>
                  </a:lnTo>
                  <a:lnTo>
                    <a:pt x="4015" y="6672"/>
                  </a:lnTo>
                  <a:lnTo>
                    <a:pt x="4487" y="6554"/>
                  </a:lnTo>
                  <a:lnTo>
                    <a:pt x="4841" y="6377"/>
                  </a:lnTo>
                  <a:lnTo>
                    <a:pt x="5196" y="6141"/>
                  </a:lnTo>
                  <a:lnTo>
                    <a:pt x="5550" y="5905"/>
                  </a:lnTo>
                  <a:lnTo>
                    <a:pt x="5845" y="5609"/>
                  </a:lnTo>
                  <a:lnTo>
                    <a:pt x="6140" y="5255"/>
                  </a:lnTo>
                  <a:lnTo>
                    <a:pt x="6317" y="4842"/>
                  </a:lnTo>
                  <a:lnTo>
                    <a:pt x="6494" y="4429"/>
                  </a:lnTo>
                  <a:lnTo>
                    <a:pt x="6613" y="4015"/>
                  </a:lnTo>
                  <a:lnTo>
                    <a:pt x="6672" y="3543"/>
                  </a:lnTo>
                  <a:lnTo>
                    <a:pt x="6672" y="3130"/>
                  </a:lnTo>
                  <a:lnTo>
                    <a:pt x="6672" y="2717"/>
                  </a:lnTo>
                  <a:lnTo>
                    <a:pt x="6553" y="2303"/>
                  </a:lnTo>
                  <a:lnTo>
                    <a:pt x="6376" y="1890"/>
                  </a:lnTo>
                  <a:lnTo>
                    <a:pt x="6140" y="1536"/>
                  </a:lnTo>
                  <a:lnTo>
                    <a:pt x="5904" y="1182"/>
                  </a:lnTo>
                  <a:lnTo>
                    <a:pt x="5609" y="827"/>
                  </a:lnTo>
                  <a:lnTo>
                    <a:pt x="5255" y="591"/>
                  </a:lnTo>
                  <a:lnTo>
                    <a:pt x="4841" y="355"/>
                  </a:lnTo>
                  <a:lnTo>
                    <a:pt x="4428" y="178"/>
                  </a:lnTo>
                  <a:lnTo>
                    <a:pt x="3956" y="60"/>
                  </a:lnTo>
                  <a:lnTo>
                    <a:pt x="354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40"/>
            <p:cNvSpPr/>
            <p:nvPr/>
          </p:nvSpPr>
          <p:spPr>
            <a:xfrm>
              <a:off x="3826225" y="2036850"/>
              <a:ext cx="206650" cy="177125"/>
            </a:xfrm>
            <a:custGeom>
              <a:rect b="b" l="l" r="r" t="t"/>
              <a:pathLst>
                <a:path extrusionOk="0" h="7085" w="8266">
                  <a:moveTo>
                    <a:pt x="3307" y="2067"/>
                  </a:moveTo>
                  <a:lnTo>
                    <a:pt x="3484" y="2126"/>
                  </a:lnTo>
                  <a:lnTo>
                    <a:pt x="3720" y="2303"/>
                  </a:lnTo>
                  <a:lnTo>
                    <a:pt x="3838" y="2480"/>
                  </a:lnTo>
                  <a:lnTo>
                    <a:pt x="3838" y="2657"/>
                  </a:lnTo>
                  <a:lnTo>
                    <a:pt x="3779" y="2893"/>
                  </a:lnTo>
                  <a:lnTo>
                    <a:pt x="3425" y="3661"/>
                  </a:lnTo>
                  <a:lnTo>
                    <a:pt x="2421" y="3188"/>
                  </a:lnTo>
                  <a:lnTo>
                    <a:pt x="2775" y="2480"/>
                  </a:lnTo>
                  <a:lnTo>
                    <a:pt x="2893" y="2244"/>
                  </a:lnTo>
                  <a:lnTo>
                    <a:pt x="3070" y="2126"/>
                  </a:lnTo>
                  <a:lnTo>
                    <a:pt x="3307" y="2067"/>
                  </a:lnTo>
                  <a:close/>
                  <a:moveTo>
                    <a:pt x="3130" y="0"/>
                  </a:moveTo>
                  <a:lnTo>
                    <a:pt x="2893" y="59"/>
                  </a:lnTo>
                  <a:lnTo>
                    <a:pt x="2598" y="177"/>
                  </a:lnTo>
                  <a:lnTo>
                    <a:pt x="2362" y="295"/>
                  </a:lnTo>
                  <a:lnTo>
                    <a:pt x="2067" y="473"/>
                  </a:lnTo>
                  <a:lnTo>
                    <a:pt x="1890" y="709"/>
                  </a:lnTo>
                  <a:lnTo>
                    <a:pt x="1654" y="945"/>
                  </a:lnTo>
                  <a:lnTo>
                    <a:pt x="1476" y="1240"/>
                  </a:lnTo>
                  <a:lnTo>
                    <a:pt x="1299" y="1594"/>
                  </a:lnTo>
                  <a:lnTo>
                    <a:pt x="0" y="4310"/>
                  </a:lnTo>
                  <a:lnTo>
                    <a:pt x="5904" y="7085"/>
                  </a:lnTo>
                  <a:lnTo>
                    <a:pt x="6790" y="5196"/>
                  </a:lnTo>
                  <a:lnTo>
                    <a:pt x="4665" y="4251"/>
                  </a:lnTo>
                  <a:lnTo>
                    <a:pt x="4665" y="4192"/>
                  </a:lnTo>
                  <a:lnTo>
                    <a:pt x="7321" y="4074"/>
                  </a:lnTo>
                  <a:lnTo>
                    <a:pt x="8266" y="2067"/>
                  </a:lnTo>
                  <a:lnTo>
                    <a:pt x="5373" y="2303"/>
                  </a:lnTo>
                  <a:lnTo>
                    <a:pt x="5373" y="1949"/>
                  </a:lnTo>
                  <a:lnTo>
                    <a:pt x="5373" y="1594"/>
                  </a:lnTo>
                  <a:lnTo>
                    <a:pt x="5255" y="1299"/>
                  </a:lnTo>
                  <a:lnTo>
                    <a:pt x="5137" y="1004"/>
                  </a:lnTo>
                  <a:lnTo>
                    <a:pt x="4960" y="768"/>
                  </a:lnTo>
                  <a:lnTo>
                    <a:pt x="4783" y="532"/>
                  </a:lnTo>
                  <a:lnTo>
                    <a:pt x="4546" y="354"/>
                  </a:lnTo>
                  <a:lnTo>
                    <a:pt x="4251" y="236"/>
                  </a:lnTo>
                  <a:lnTo>
                    <a:pt x="3956" y="118"/>
                  </a:lnTo>
                  <a:lnTo>
                    <a:pt x="3720" y="59"/>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40"/>
            <p:cNvSpPr/>
            <p:nvPr/>
          </p:nvSpPr>
          <p:spPr>
            <a:xfrm>
              <a:off x="3897075" y="1875950"/>
              <a:ext cx="188950" cy="162400"/>
            </a:xfrm>
            <a:custGeom>
              <a:rect b="b" l="l" r="r" t="t"/>
              <a:pathLst>
                <a:path extrusionOk="0" h="6496" w="7558">
                  <a:moveTo>
                    <a:pt x="2775" y="1"/>
                  </a:moveTo>
                  <a:lnTo>
                    <a:pt x="0" y="4724"/>
                  </a:lnTo>
                  <a:lnTo>
                    <a:pt x="1417" y="5551"/>
                  </a:lnTo>
                  <a:lnTo>
                    <a:pt x="2303" y="4075"/>
                  </a:lnTo>
                  <a:lnTo>
                    <a:pt x="6495" y="6495"/>
                  </a:lnTo>
                  <a:lnTo>
                    <a:pt x="7557" y="4724"/>
                  </a:lnTo>
                  <a:lnTo>
                    <a:pt x="3307" y="2304"/>
                  </a:lnTo>
                  <a:lnTo>
                    <a:pt x="4192" y="769"/>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40"/>
            <p:cNvSpPr/>
            <p:nvPr/>
          </p:nvSpPr>
          <p:spPr>
            <a:xfrm>
              <a:off x="3985625" y="1751975"/>
              <a:ext cx="162375" cy="187475"/>
            </a:xfrm>
            <a:custGeom>
              <a:rect b="b" l="l" r="r" t="t"/>
              <a:pathLst>
                <a:path extrusionOk="0" h="7499" w="6495">
                  <a:moveTo>
                    <a:pt x="2598" y="1"/>
                  </a:moveTo>
                  <a:lnTo>
                    <a:pt x="1" y="3779"/>
                  </a:lnTo>
                  <a:lnTo>
                    <a:pt x="5314" y="7499"/>
                  </a:lnTo>
                  <a:lnTo>
                    <a:pt x="6495" y="5787"/>
                  </a:lnTo>
                  <a:lnTo>
                    <a:pt x="4488" y="4429"/>
                  </a:lnTo>
                  <a:lnTo>
                    <a:pt x="5550" y="2894"/>
                  </a:lnTo>
                  <a:lnTo>
                    <a:pt x="4311" y="2008"/>
                  </a:lnTo>
                  <a:lnTo>
                    <a:pt x="3248" y="3543"/>
                  </a:lnTo>
                  <a:lnTo>
                    <a:pt x="2480" y="3012"/>
                  </a:lnTo>
                  <a:lnTo>
                    <a:pt x="3956" y="886"/>
                  </a:lnTo>
                  <a:lnTo>
                    <a:pt x="259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40"/>
            <p:cNvSpPr/>
            <p:nvPr/>
          </p:nvSpPr>
          <p:spPr>
            <a:xfrm>
              <a:off x="4103700" y="1626525"/>
              <a:ext cx="168300" cy="169750"/>
            </a:xfrm>
            <a:custGeom>
              <a:rect b="b" l="l" r="r" t="t"/>
              <a:pathLst>
                <a:path extrusionOk="0" h="6790" w="6732">
                  <a:moveTo>
                    <a:pt x="3425" y="2008"/>
                  </a:moveTo>
                  <a:lnTo>
                    <a:pt x="3661" y="2126"/>
                  </a:lnTo>
                  <a:lnTo>
                    <a:pt x="3956" y="2244"/>
                  </a:lnTo>
                  <a:lnTo>
                    <a:pt x="4193" y="2421"/>
                  </a:lnTo>
                  <a:lnTo>
                    <a:pt x="4429" y="2657"/>
                  </a:lnTo>
                  <a:lnTo>
                    <a:pt x="4606" y="2893"/>
                  </a:lnTo>
                  <a:lnTo>
                    <a:pt x="4724" y="3129"/>
                  </a:lnTo>
                  <a:lnTo>
                    <a:pt x="4783" y="3366"/>
                  </a:lnTo>
                  <a:lnTo>
                    <a:pt x="4783" y="3602"/>
                  </a:lnTo>
                  <a:lnTo>
                    <a:pt x="4724" y="3838"/>
                  </a:lnTo>
                  <a:lnTo>
                    <a:pt x="4665" y="4074"/>
                  </a:lnTo>
                  <a:lnTo>
                    <a:pt x="4488" y="4310"/>
                  </a:lnTo>
                  <a:lnTo>
                    <a:pt x="4252" y="4546"/>
                  </a:lnTo>
                  <a:lnTo>
                    <a:pt x="4075" y="4664"/>
                  </a:lnTo>
                  <a:lnTo>
                    <a:pt x="3838" y="4783"/>
                  </a:lnTo>
                  <a:lnTo>
                    <a:pt x="3307" y="4783"/>
                  </a:lnTo>
                  <a:lnTo>
                    <a:pt x="3071" y="4664"/>
                  </a:lnTo>
                  <a:lnTo>
                    <a:pt x="2776" y="4546"/>
                  </a:lnTo>
                  <a:lnTo>
                    <a:pt x="2540" y="4369"/>
                  </a:lnTo>
                  <a:lnTo>
                    <a:pt x="2303" y="4133"/>
                  </a:lnTo>
                  <a:lnTo>
                    <a:pt x="2126" y="3897"/>
                  </a:lnTo>
                  <a:lnTo>
                    <a:pt x="2008" y="3661"/>
                  </a:lnTo>
                  <a:lnTo>
                    <a:pt x="1949" y="3425"/>
                  </a:lnTo>
                  <a:lnTo>
                    <a:pt x="1949" y="3189"/>
                  </a:lnTo>
                  <a:lnTo>
                    <a:pt x="2008" y="2952"/>
                  </a:lnTo>
                  <a:lnTo>
                    <a:pt x="2067" y="2716"/>
                  </a:lnTo>
                  <a:lnTo>
                    <a:pt x="2244" y="2421"/>
                  </a:lnTo>
                  <a:lnTo>
                    <a:pt x="2480" y="2244"/>
                  </a:lnTo>
                  <a:lnTo>
                    <a:pt x="2717" y="2126"/>
                  </a:lnTo>
                  <a:lnTo>
                    <a:pt x="2953" y="2008"/>
                  </a:lnTo>
                  <a:close/>
                  <a:moveTo>
                    <a:pt x="3484" y="0"/>
                  </a:moveTo>
                  <a:lnTo>
                    <a:pt x="3071" y="59"/>
                  </a:lnTo>
                  <a:lnTo>
                    <a:pt x="2658" y="118"/>
                  </a:lnTo>
                  <a:lnTo>
                    <a:pt x="2244" y="237"/>
                  </a:lnTo>
                  <a:lnTo>
                    <a:pt x="1831" y="414"/>
                  </a:lnTo>
                  <a:lnTo>
                    <a:pt x="1477" y="650"/>
                  </a:lnTo>
                  <a:lnTo>
                    <a:pt x="1123" y="886"/>
                  </a:lnTo>
                  <a:lnTo>
                    <a:pt x="827" y="1240"/>
                  </a:lnTo>
                  <a:lnTo>
                    <a:pt x="532" y="1594"/>
                  </a:lnTo>
                  <a:lnTo>
                    <a:pt x="355" y="1949"/>
                  </a:lnTo>
                  <a:lnTo>
                    <a:pt x="178" y="2362"/>
                  </a:lnTo>
                  <a:lnTo>
                    <a:pt x="60" y="2775"/>
                  </a:lnTo>
                  <a:lnTo>
                    <a:pt x="1" y="3248"/>
                  </a:lnTo>
                  <a:lnTo>
                    <a:pt x="1" y="3661"/>
                  </a:lnTo>
                  <a:lnTo>
                    <a:pt x="60" y="4074"/>
                  </a:lnTo>
                  <a:lnTo>
                    <a:pt x="178" y="4487"/>
                  </a:lnTo>
                  <a:lnTo>
                    <a:pt x="355" y="4901"/>
                  </a:lnTo>
                  <a:lnTo>
                    <a:pt x="591" y="5255"/>
                  </a:lnTo>
                  <a:lnTo>
                    <a:pt x="827" y="5609"/>
                  </a:lnTo>
                  <a:lnTo>
                    <a:pt x="1182" y="5963"/>
                  </a:lnTo>
                  <a:lnTo>
                    <a:pt x="1595" y="6259"/>
                  </a:lnTo>
                  <a:lnTo>
                    <a:pt x="1949" y="6436"/>
                  </a:lnTo>
                  <a:lnTo>
                    <a:pt x="2362" y="6613"/>
                  </a:lnTo>
                  <a:lnTo>
                    <a:pt x="2776" y="6731"/>
                  </a:lnTo>
                  <a:lnTo>
                    <a:pt x="3248" y="6790"/>
                  </a:lnTo>
                  <a:lnTo>
                    <a:pt x="3661" y="6790"/>
                  </a:lnTo>
                  <a:lnTo>
                    <a:pt x="4075" y="6672"/>
                  </a:lnTo>
                  <a:lnTo>
                    <a:pt x="4488" y="6554"/>
                  </a:lnTo>
                  <a:lnTo>
                    <a:pt x="4901" y="6377"/>
                  </a:lnTo>
                  <a:lnTo>
                    <a:pt x="5255" y="6140"/>
                  </a:lnTo>
                  <a:lnTo>
                    <a:pt x="5610" y="5904"/>
                  </a:lnTo>
                  <a:lnTo>
                    <a:pt x="5905" y="5550"/>
                  </a:lnTo>
                  <a:lnTo>
                    <a:pt x="6200" y="5196"/>
                  </a:lnTo>
                  <a:lnTo>
                    <a:pt x="6436" y="4842"/>
                  </a:lnTo>
                  <a:lnTo>
                    <a:pt x="6554" y="4428"/>
                  </a:lnTo>
                  <a:lnTo>
                    <a:pt x="6672" y="4015"/>
                  </a:lnTo>
                  <a:lnTo>
                    <a:pt x="6731" y="3602"/>
                  </a:lnTo>
                  <a:lnTo>
                    <a:pt x="6731" y="3129"/>
                  </a:lnTo>
                  <a:lnTo>
                    <a:pt x="6672" y="2716"/>
                  </a:lnTo>
                  <a:lnTo>
                    <a:pt x="6554" y="2303"/>
                  </a:lnTo>
                  <a:lnTo>
                    <a:pt x="6377" y="1890"/>
                  </a:lnTo>
                  <a:lnTo>
                    <a:pt x="6141" y="1535"/>
                  </a:lnTo>
                  <a:lnTo>
                    <a:pt x="5905" y="1181"/>
                  </a:lnTo>
                  <a:lnTo>
                    <a:pt x="5551" y="827"/>
                  </a:lnTo>
                  <a:lnTo>
                    <a:pt x="5196" y="591"/>
                  </a:lnTo>
                  <a:lnTo>
                    <a:pt x="4783" y="355"/>
                  </a:lnTo>
                  <a:lnTo>
                    <a:pt x="4370" y="178"/>
                  </a:lnTo>
                  <a:lnTo>
                    <a:pt x="3956" y="59"/>
                  </a:lnTo>
                  <a:lnTo>
                    <a:pt x="34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40"/>
            <p:cNvSpPr/>
            <p:nvPr/>
          </p:nvSpPr>
          <p:spPr>
            <a:xfrm>
              <a:off x="4209975" y="1530575"/>
              <a:ext cx="186000" cy="153525"/>
            </a:xfrm>
            <a:custGeom>
              <a:rect b="b" l="l" r="r" t="t"/>
              <a:pathLst>
                <a:path extrusionOk="0" h="6141" w="7440">
                  <a:moveTo>
                    <a:pt x="1477" y="1"/>
                  </a:moveTo>
                  <a:lnTo>
                    <a:pt x="1" y="1477"/>
                  </a:lnTo>
                  <a:lnTo>
                    <a:pt x="4547" y="6141"/>
                  </a:lnTo>
                  <a:lnTo>
                    <a:pt x="7440" y="3307"/>
                  </a:lnTo>
                  <a:lnTo>
                    <a:pt x="6318" y="2185"/>
                  </a:lnTo>
                  <a:lnTo>
                    <a:pt x="4901" y="3602"/>
                  </a:lnTo>
                  <a:lnTo>
                    <a:pt x="147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40"/>
            <p:cNvSpPr/>
            <p:nvPr/>
          </p:nvSpPr>
          <p:spPr>
            <a:xfrm>
              <a:off x="4307400" y="1440550"/>
              <a:ext cx="144675" cy="156475"/>
            </a:xfrm>
            <a:custGeom>
              <a:rect b="b" l="l" r="r" t="t"/>
              <a:pathLst>
                <a:path extrusionOk="0" h="6259" w="5787">
                  <a:moveTo>
                    <a:pt x="1535" y="0"/>
                  </a:moveTo>
                  <a:lnTo>
                    <a:pt x="0" y="1358"/>
                  </a:lnTo>
                  <a:lnTo>
                    <a:pt x="4251" y="6259"/>
                  </a:lnTo>
                  <a:lnTo>
                    <a:pt x="5786" y="4960"/>
                  </a:lnTo>
                  <a:lnTo>
                    <a:pt x="153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40"/>
            <p:cNvSpPr/>
            <p:nvPr/>
          </p:nvSpPr>
          <p:spPr>
            <a:xfrm>
              <a:off x="4406275" y="1346075"/>
              <a:ext cx="168300" cy="168300"/>
            </a:xfrm>
            <a:custGeom>
              <a:rect b="b" l="l" r="r" t="t"/>
              <a:pathLst>
                <a:path extrusionOk="0" h="6732" w="6732">
                  <a:moveTo>
                    <a:pt x="3484" y="1949"/>
                  </a:moveTo>
                  <a:lnTo>
                    <a:pt x="3720" y="2067"/>
                  </a:lnTo>
                  <a:lnTo>
                    <a:pt x="3956" y="2185"/>
                  </a:lnTo>
                  <a:lnTo>
                    <a:pt x="4193" y="2363"/>
                  </a:lnTo>
                  <a:lnTo>
                    <a:pt x="4429" y="2599"/>
                  </a:lnTo>
                  <a:lnTo>
                    <a:pt x="4547" y="2894"/>
                  </a:lnTo>
                  <a:lnTo>
                    <a:pt x="4665" y="3130"/>
                  </a:lnTo>
                  <a:lnTo>
                    <a:pt x="4724" y="3425"/>
                  </a:lnTo>
                  <a:lnTo>
                    <a:pt x="4783" y="3661"/>
                  </a:lnTo>
                  <a:lnTo>
                    <a:pt x="4724" y="3898"/>
                  </a:lnTo>
                  <a:lnTo>
                    <a:pt x="4606" y="4134"/>
                  </a:lnTo>
                  <a:lnTo>
                    <a:pt x="4429" y="4370"/>
                  </a:lnTo>
                  <a:lnTo>
                    <a:pt x="4252" y="4547"/>
                  </a:lnTo>
                  <a:lnTo>
                    <a:pt x="3956" y="4665"/>
                  </a:lnTo>
                  <a:lnTo>
                    <a:pt x="3720" y="4783"/>
                  </a:lnTo>
                  <a:lnTo>
                    <a:pt x="3248" y="4783"/>
                  </a:lnTo>
                  <a:lnTo>
                    <a:pt x="3012" y="4665"/>
                  </a:lnTo>
                  <a:lnTo>
                    <a:pt x="2776" y="4547"/>
                  </a:lnTo>
                  <a:lnTo>
                    <a:pt x="2540" y="4370"/>
                  </a:lnTo>
                  <a:lnTo>
                    <a:pt x="2362" y="4134"/>
                  </a:lnTo>
                  <a:lnTo>
                    <a:pt x="2185" y="3838"/>
                  </a:lnTo>
                  <a:lnTo>
                    <a:pt x="2067" y="3602"/>
                  </a:lnTo>
                  <a:lnTo>
                    <a:pt x="2008" y="3307"/>
                  </a:lnTo>
                  <a:lnTo>
                    <a:pt x="2008" y="3071"/>
                  </a:lnTo>
                  <a:lnTo>
                    <a:pt x="2008" y="2835"/>
                  </a:lnTo>
                  <a:lnTo>
                    <a:pt x="2126" y="2599"/>
                  </a:lnTo>
                  <a:lnTo>
                    <a:pt x="2303" y="2363"/>
                  </a:lnTo>
                  <a:lnTo>
                    <a:pt x="2540" y="2185"/>
                  </a:lnTo>
                  <a:lnTo>
                    <a:pt x="2776" y="2067"/>
                  </a:lnTo>
                  <a:lnTo>
                    <a:pt x="3012" y="1949"/>
                  </a:lnTo>
                  <a:close/>
                  <a:moveTo>
                    <a:pt x="3012" y="1"/>
                  </a:moveTo>
                  <a:lnTo>
                    <a:pt x="2599" y="119"/>
                  </a:lnTo>
                  <a:lnTo>
                    <a:pt x="2185" y="237"/>
                  </a:lnTo>
                  <a:lnTo>
                    <a:pt x="1772" y="414"/>
                  </a:lnTo>
                  <a:lnTo>
                    <a:pt x="1418" y="650"/>
                  </a:lnTo>
                  <a:lnTo>
                    <a:pt x="1064" y="946"/>
                  </a:lnTo>
                  <a:lnTo>
                    <a:pt x="768" y="1300"/>
                  </a:lnTo>
                  <a:lnTo>
                    <a:pt x="473" y="1654"/>
                  </a:lnTo>
                  <a:lnTo>
                    <a:pt x="296" y="2008"/>
                  </a:lnTo>
                  <a:lnTo>
                    <a:pt x="119" y="2422"/>
                  </a:lnTo>
                  <a:lnTo>
                    <a:pt x="60" y="2835"/>
                  </a:lnTo>
                  <a:lnTo>
                    <a:pt x="1" y="3248"/>
                  </a:lnTo>
                  <a:lnTo>
                    <a:pt x="1" y="3720"/>
                  </a:lnTo>
                  <a:lnTo>
                    <a:pt x="60" y="4134"/>
                  </a:lnTo>
                  <a:lnTo>
                    <a:pt x="237" y="4547"/>
                  </a:lnTo>
                  <a:lnTo>
                    <a:pt x="414" y="4960"/>
                  </a:lnTo>
                  <a:lnTo>
                    <a:pt x="650" y="5374"/>
                  </a:lnTo>
                  <a:lnTo>
                    <a:pt x="945" y="5728"/>
                  </a:lnTo>
                  <a:lnTo>
                    <a:pt x="1300" y="6023"/>
                  </a:lnTo>
                  <a:lnTo>
                    <a:pt x="1654" y="6259"/>
                  </a:lnTo>
                  <a:lnTo>
                    <a:pt x="2067" y="6495"/>
                  </a:lnTo>
                  <a:lnTo>
                    <a:pt x="2481" y="6613"/>
                  </a:lnTo>
                  <a:lnTo>
                    <a:pt x="2894" y="6731"/>
                  </a:lnTo>
                  <a:lnTo>
                    <a:pt x="3720" y="6731"/>
                  </a:lnTo>
                  <a:lnTo>
                    <a:pt x="4193" y="6613"/>
                  </a:lnTo>
                  <a:lnTo>
                    <a:pt x="4606" y="6495"/>
                  </a:lnTo>
                  <a:lnTo>
                    <a:pt x="4960" y="6318"/>
                  </a:lnTo>
                  <a:lnTo>
                    <a:pt x="5373" y="6082"/>
                  </a:lnTo>
                  <a:lnTo>
                    <a:pt x="5728" y="5787"/>
                  </a:lnTo>
                  <a:lnTo>
                    <a:pt x="6023" y="5492"/>
                  </a:lnTo>
                  <a:lnTo>
                    <a:pt x="6259" y="5137"/>
                  </a:lnTo>
                  <a:lnTo>
                    <a:pt x="6436" y="4724"/>
                  </a:lnTo>
                  <a:lnTo>
                    <a:pt x="6613" y="4311"/>
                  </a:lnTo>
                  <a:lnTo>
                    <a:pt x="6731" y="3898"/>
                  </a:lnTo>
                  <a:lnTo>
                    <a:pt x="6731" y="3484"/>
                  </a:lnTo>
                  <a:lnTo>
                    <a:pt x="6731" y="3071"/>
                  </a:lnTo>
                  <a:lnTo>
                    <a:pt x="6672" y="2599"/>
                  </a:lnTo>
                  <a:lnTo>
                    <a:pt x="6495" y="2185"/>
                  </a:lnTo>
                  <a:lnTo>
                    <a:pt x="6318" y="1772"/>
                  </a:lnTo>
                  <a:lnTo>
                    <a:pt x="6082" y="1418"/>
                  </a:lnTo>
                  <a:lnTo>
                    <a:pt x="5787" y="1005"/>
                  </a:lnTo>
                  <a:lnTo>
                    <a:pt x="5432" y="709"/>
                  </a:lnTo>
                  <a:lnTo>
                    <a:pt x="5078" y="473"/>
                  </a:lnTo>
                  <a:lnTo>
                    <a:pt x="4724" y="296"/>
                  </a:lnTo>
                  <a:lnTo>
                    <a:pt x="4311" y="119"/>
                  </a:lnTo>
                  <a:lnTo>
                    <a:pt x="389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78" name="Google Shape;2678;p40"/>
          <p:cNvPicPr preferRelativeResize="0"/>
          <p:nvPr/>
        </p:nvPicPr>
        <p:blipFill>
          <a:blip r:embed="rId4">
            <a:alphaModFix/>
          </a:blip>
          <a:stretch>
            <a:fillRect/>
          </a:stretch>
        </p:blipFill>
        <p:spPr>
          <a:xfrm>
            <a:off x="570225" y="733825"/>
            <a:ext cx="5713783" cy="4250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pic>
        <p:nvPicPr>
          <p:cNvPr id="2683" name="Google Shape;2683;p41"/>
          <p:cNvPicPr preferRelativeResize="0"/>
          <p:nvPr/>
        </p:nvPicPr>
        <p:blipFill>
          <a:blip r:embed="rId3">
            <a:alphaModFix/>
          </a:blip>
          <a:stretch>
            <a:fillRect/>
          </a:stretch>
        </p:blipFill>
        <p:spPr>
          <a:xfrm>
            <a:off x="152400" y="223838"/>
            <a:ext cx="8839204" cy="46958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pic>
        <p:nvPicPr>
          <p:cNvPr id="2688" name="Google Shape;2688;p42"/>
          <p:cNvPicPr preferRelativeResize="0"/>
          <p:nvPr/>
        </p:nvPicPr>
        <p:blipFill>
          <a:blip r:embed="rId3">
            <a:alphaModFix/>
          </a:blip>
          <a:stretch>
            <a:fillRect/>
          </a:stretch>
        </p:blipFill>
        <p:spPr>
          <a:xfrm>
            <a:off x="401600" y="152400"/>
            <a:ext cx="7763284" cy="4838703"/>
          </a:xfrm>
          <a:prstGeom prst="rect">
            <a:avLst/>
          </a:prstGeom>
          <a:noFill/>
          <a:ln>
            <a:noFill/>
          </a:ln>
        </p:spPr>
      </p:pic>
      <p:sp>
        <p:nvSpPr>
          <p:cNvPr id="2689" name="Google Shape;2689;p42"/>
          <p:cNvSpPr/>
          <p:nvPr/>
        </p:nvSpPr>
        <p:spPr>
          <a:xfrm>
            <a:off x="8482875" y="219650"/>
            <a:ext cx="548400" cy="482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udio Engineer Portfolio by Slidesgo">
  <a:themeElements>
    <a:clrScheme name="Simple Light">
      <a:dk1>
        <a:srgbClr val="171718"/>
      </a:dk1>
      <a:lt1>
        <a:srgbClr val="D9D9D9"/>
      </a:lt1>
      <a:dk2>
        <a:srgbClr val="9A7AD4"/>
      </a:dk2>
      <a:lt2>
        <a:srgbClr val="FFFFFF"/>
      </a:lt2>
      <a:accent1>
        <a:srgbClr val="FFFFFF"/>
      </a:accent1>
      <a:accent2>
        <a:srgbClr val="FFFFFF"/>
      </a:accent2>
      <a:accent3>
        <a:srgbClr val="FFFFFF"/>
      </a:accent3>
      <a:accent4>
        <a:srgbClr val="FFFFFF"/>
      </a:accent4>
      <a:accent5>
        <a:srgbClr val="FFFFFF"/>
      </a:accent5>
      <a:accent6>
        <a:srgbClr val="FFFFFF"/>
      </a:accent6>
      <a:hlink>
        <a:srgbClr val="9A7A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